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embeddedFontLst>
    <p:embeddedFont>
      <p:font typeface="Questrial"/>
      <p:regular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Questrial-regular.fnt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lt1"/>
              </a:buClr>
              <a:buSzPts val="3000"/>
              <a:buFont typeface="Arial"/>
              <a:buNone/>
            </a:pPr>
            <a:r>
              <a:t/>
            </a:r>
            <a:endParaRPr/>
          </a:p>
        </p:txBody>
      </p:sp>
      <p:sp>
        <p:nvSpPr>
          <p:cNvPr id="254" name="Google Shape;25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lt1"/>
              </a:buClr>
              <a:buSzPts val="3500"/>
              <a:buFont typeface="Arial"/>
              <a:buNone/>
            </a:pPr>
            <a:r>
              <a:rPr lang="en-IE" sz="1000">
                <a:latin typeface="Questrial"/>
                <a:ea typeface="Questrial"/>
                <a:cs typeface="Questrial"/>
                <a:sym typeface="Questrial"/>
              </a:rPr>
              <a:t>Originally, we had planned on using Bluetooth Low Energy beacons to retrieve the traffic light status from a HTTP Web Page. However, from doing last weeks lab on MQTT Publishers and Subscribers, we have decided this would be a more logical and practical way of parsing the state of the traffic lights. The MQTT approach should also be faster to connect to and retrieve the data than the BLE approach.</a:t>
            </a:r>
            <a:endParaRPr sz="1000">
              <a:latin typeface="Questrial"/>
              <a:ea typeface="Questrial"/>
              <a:cs typeface="Questrial"/>
              <a:sym typeface="Questrial"/>
            </a:endParaRPr>
          </a:p>
          <a:p>
            <a:pPr indent="0" lvl="0" marL="0" rtl="0" algn="l">
              <a:spcBef>
                <a:spcPts val="0"/>
              </a:spcBef>
              <a:spcAft>
                <a:spcPts val="0"/>
              </a:spcAft>
              <a:buNone/>
            </a:pPr>
            <a:r>
              <a:t/>
            </a:r>
            <a:endParaRPr/>
          </a:p>
        </p:txBody>
      </p:sp>
      <p:sp>
        <p:nvSpPr>
          <p:cNvPr id="332" name="Google Shape;332;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70748db0e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70748db0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52" name="Shape 52"/>
        <p:cNvGrpSpPr/>
        <p:nvPr/>
      </p:nvGrpSpPr>
      <p:grpSpPr>
        <a:xfrm>
          <a:off x="0" y="0"/>
          <a:ext cx="0" cy="0"/>
          <a:chOff x="0" y="0"/>
          <a:chExt cx="0" cy="0"/>
        </a:xfrm>
      </p:grpSpPr>
      <p:pic>
        <p:nvPicPr>
          <p:cNvPr descr="\\DROBO-FS\QuickDrops\JB\PPTX NG\Droplets\LightingOverlay.png" id="53" name="Google Shape;53;p2"/>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54" name="Google Shape;54;p2"/>
          <p:cNvGrpSpPr/>
          <p:nvPr/>
        </p:nvGrpSpPr>
        <p:grpSpPr>
          <a:xfrm>
            <a:off x="0" y="0"/>
            <a:ext cx="2305051" cy="6858001"/>
            <a:chOff x="0" y="0"/>
            <a:chExt cx="2305051" cy="6858001"/>
          </a:xfrm>
        </p:grpSpPr>
        <p:sp>
          <p:nvSpPr>
            <p:cNvPr id="55" name="Google Shape;55;p2"/>
            <p:cNvSpPr/>
            <p:nvPr/>
          </p:nvSpPr>
          <p:spPr>
            <a:xfrm>
              <a:off x="1209675" y="4763"/>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14338" y="9525"/>
              <a:ext cx="28575" cy="4481513"/>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4B54"/>
                </a:gs>
              </a:gsLst>
              <a:lin ang="5400000" scaled="0"/>
            </a:gradFill>
            <a:ln>
              <a:noFill/>
            </a:ln>
          </p:spPr>
        </p:sp>
        <p:sp>
          <p:nvSpPr>
            <p:cNvPr id="61" name="Google Shape;61;p2"/>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4B54"/>
                </a:gs>
              </a:gsLst>
              <a:lin ang="5400000" scaled="0"/>
            </a:gradFill>
            <a:ln>
              <a:noFill/>
            </a:ln>
          </p:spPr>
        </p:sp>
        <p:sp>
          <p:nvSpPr>
            <p:cNvPr id="62" name="Google Shape;62;p2"/>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4B54"/>
                </a:gs>
              </a:gsLst>
              <a:lin ang="5400000" scaled="0"/>
            </a:gradFill>
            <a:ln>
              <a:noFill/>
            </a:ln>
          </p:spPr>
        </p:sp>
        <p:sp>
          <p:nvSpPr>
            <p:cNvPr id="64" name="Google Shape;64;p2"/>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00" scaled="0"/>
            </a:gradFill>
            <a:ln>
              <a:noFill/>
            </a:ln>
          </p:spPr>
        </p:sp>
        <p:sp>
          <p:nvSpPr>
            <p:cNvPr id="65" name="Google Shape;65;p2"/>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4B54"/>
                </a:gs>
              </a:gsLst>
              <a:lin ang="5400000" scaled="0"/>
            </a:gradFill>
            <a:ln>
              <a:noFill/>
            </a:ln>
          </p:spPr>
        </p:sp>
        <p:sp>
          <p:nvSpPr>
            <p:cNvPr id="68" name="Google Shape;68;p2"/>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4B54"/>
                </a:gs>
              </a:gsLst>
              <a:lin ang="5400000" scaled="0"/>
            </a:gradFill>
            <a:ln>
              <a:noFill/>
            </a:ln>
          </p:spPr>
        </p:sp>
        <p:sp>
          <p:nvSpPr>
            <p:cNvPr id="70" name="Google Shape;70;p2"/>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4B54"/>
                </a:gs>
              </a:gsLst>
              <a:lin ang="5400000" scaled="0"/>
            </a:gradFill>
            <a:ln>
              <a:noFill/>
            </a:ln>
          </p:spPr>
        </p:sp>
        <p:sp>
          <p:nvSpPr>
            <p:cNvPr id="73" name="Google Shape;73;p2"/>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gradFill>
              <a:gsLst>
                <a:gs pos="0">
                  <a:schemeClr val="lt2"/>
                </a:gs>
                <a:gs pos="100000">
                  <a:srgbClr val="3B4B54"/>
                </a:gs>
              </a:gsLst>
              <a:lin ang="5400000" scaled="0"/>
            </a:gradFill>
            <a:ln>
              <a:noFill/>
            </a:ln>
          </p:spPr>
        </p:sp>
        <p:sp>
          <p:nvSpPr>
            <p:cNvPr id="76" name="Google Shape;76;p2"/>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gradFill>
              <a:gsLst>
                <a:gs pos="0">
                  <a:schemeClr val="lt2"/>
                </a:gs>
                <a:gs pos="100000">
                  <a:srgbClr val="3B4B54"/>
                </a:gs>
              </a:gsLst>
              <a:lin ang="5400000" scaled="0"/>
            </a:gradFill>
            <a:ln>
              <a:noFill/>
            </a:ln>
          </p:spPr>
        </p:sp>
        <p:sp>
          <p:nvSpPr>
            <p:cNvPr id="78" name="Google Shape;78;p2"/>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4B54"/>
                </a:gs>
              </a:gsLst>
              <a:lin ang="5400000" scaled="0"/>
            </a:gradFill>
            <a:ln>
              <a:noFill/>
            </a:ln>
          </p:spPr>
        </p:sp>
        <p:sp>
          <p:nvSpPr>
            <p:cNvPr id="80" name="Google Shape;80;p2"/>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4B54"/>
                </a:gs>
              </a:gsLst>
              <a:lin ang="5400000" scaled="0"/>
            </a:gradFill>
            <a:ln>
              <a:noFill/>
            </a:ln>
          </p:spPr>
        </p:sp>
        <p:sp>
          <p:nvSpPr>
            <p:cNvPr id="82" name="Google Shape;82;p2"/>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42938" y="6610350"/>
              <a:ext cx="23813" cy="242888"/>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4B54"/>
                </a:gs>
              </a:gsLst>
              <a:lin ang="5400000" scaled="0"/>
            </a:gradFill>
            <a:ln>
              <a:noFill/>
            </a:ln>
          </p:spPr>
        </p:sp>
        <p:sp>
          <p:nvSpPr>
            <p:cNvPr id="86" name="Google Shape;86;p2"/>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4B54"/>
                </a:gs>
              </a:gsLst>
              <a:lin ang="5400000" scaled="0"/>
            </a:gradFill>
            <a:ln>
              <a:noFill/>
            </a:ln>
          </p:spPr>
        </p:sp>
        <p:sp>
          <p:nvSpPr>
            <p:cNvPr id="87" name="Google Shape;87;p2"/>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4B54"/>
                </a:gs>
              </a:gsLst>
              <a:lin ang="5400000" scaled="0"/>
            </a:gradFill>
            <a:ln>
              <a:noFill/>
            </a:ln>
          </p:spPr>
        </p:sp>
        <p:sp>
          <p:nvSpPr>
            <p:cNvPr id="89" name="Google Shape;89;p2"/>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00" scaled="0"/>
            </a:gradFill>
            <a:ln>
              <a:noFill/>
            </a:ln>
          </p:spPr>
        </p:sp>
        <p:sp>
          <p:nvSpPr>
            <p:cNvPr id="90" name="Google Shape;90;p2"/>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4B54"/>
                </a:gs>
              </a:gsLst>
              <a:lin ang="5400000" scaled="0"/>
            </a:gradFill>
            <a:ln>
              <a:noFill/>
            </a:ln>
          </p:spPr>
        </p:sp>
        <p:sp>
          <p:nvSpPr>
            <p:cNvPr id="92" name="Google Shape;92;p2"/>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4B54"/>
                </a:gs>
              </a:gsLst>
              <a:lin ang="5400000" scaled="0"/>
            </a:gradFill>
            <a:ln>
              <a:noFill/>
            </a:ln>
          </p:spPr>
        </p:sp>
        <p:sp>
          <p:nvSpPr>
            <p:cNvPr id="94" name="Google Shape;94;p2"/>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228725" y="4662488"/>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4B54"/>
                </a:gs>
              </a:gsLst>
              <a:lin ang="5400000" scaled="0"/>
            </a:gradFill>
            <a:ln>
              <a:noFill/>
            </a:ln>
          </p:spPr>
        </p:sp>
        <p:sp>
          <p:nvSpPr>
            <p:cNvPr id="97" name="Google Shape;97;p2"/>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4B54"/>
                </a:gs>
              </a:gsLst>
              <a:lin ang="5400000" scaled="0"/>
            </a:gradFill>
            <a:ln>
              <a:noFill/>
            </a:ln>
          </p:spPr>
        </p:sp>
        <p:sp>
          <p:nvSpPr>
            <p:cNvPr id="99" name="Google Shape;99;p2"/>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4B54"/>
                </a:gs>
              </a:gsLst>
              <a:lin ang="5400000" scaled="0"/>
            </a:gradFill>
            <a:ln>
              <a:noFill/>
            </a:ln>
          </p:spPr>
        </p:sp>
        <p:sp>
          <p:nvSpPr>
            <p:cNvPr id="102" name="Google Shape;102;p2"/>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00" scaled="0"/>
            </a:gradFill>
            <a:ln>
              <a:noFill/>
            </a:ln>
          </p:spPr>
        </p:sp>
        <p:sp>
          <p:nvSpPr>
            <p:cNvPr id="103" name="Google Shape;103;p2"/>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4B54"/>
                </a:gs>
              </a:gsLst>
              <a:lin ang="5400000" scaled="0"/>
            </a:gradFill>
            <a:ln>
              <a:noFill/>
            </a:ln>
          </p:spPr>
        </p:sp>
        <p:sp>
          <p:nvSpPr>
            <p:cNvPr id="106" name="Google Shape;106;p2"/>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4B54"/>
                </a:gs>
              </a:gsLst>
              <a:lin ang="5400000" scaled="0"/>
            </a:gradFill>
            <a:ln>
              <a:noFill/>
            </a:ln>
          </p:spPr>
        </p:sp>
        <p:sp>
          <p:nvSpPr>
            <p:cNvPr id="108" name="Google Shape;108;p2"/>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2"/>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4800"/>
              <a:buFont typeface="Quest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2"/>
          <p:cNvSpPr txBox="1"/>
          <p:nvPr>
            <p:ph idx="1" type="subTitle"/>
          </p:nvPr>
        </p:nvSpPr>
        <p:spPr>
          <a:xfrm>
            <a:off x="1876424" y="3602038"/>
            <a:ext cx="8791575" cy="1655762"/>
          </a:xfrm>
          <a:prstGeom prst="rect">
            <a:avLst/>
          </a:prstGeom>
          <a:noFill/>
          <a:ln>
            <a:noFill/>
          </a:ln>
        </p:spPr>
        <p:txBody>
          <a:bodyPr anchorCtr="0" anchor="t" bIns="45700" lIns="91425" spcFirstLastPara="1" rIns="91425" wrap="square" tIns="45700"/>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p:txBody>
      </p:sp>
      <p:sp>
        <p:nvSpPr>
          <p:cNvPr id="111" name="Google Shape;111;p2"/>
          <p:cNvSpPr txBox="1"/>
          <p:nvPr>
            <p:ph idx="10" type="dt"/>
          </p:nvPr>
        </p:nvSpPr>
        <p:spPr>
          <a:xfrm>
            <a:off x="7077511" y="5410201"/>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
          <p:cNvSpPr txBox="1"/>
          <p:nvPr>
            <p:ph idx="11" type="ftr"/>
          </p:nvPr>
        </p:nvSpPr>
        <p:spPr>
          <a:xfrm>
            <a:off x="1876424" y="5410201"/>
            <a:ext cx="5124886"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
          <p:cNvSpPr txBox="1"/>
          <p:nvPr>
            <p:ph idx="12" type="sldNum"/>
          </p:nvPr>
        </p:nvSpPr>
        <p:spPr>
          <a:xfrm>
            <a:off x="9896911" y="5410199"/>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165" name="Shape 165"/>
        <p:cNvGrpSpPr/>
        <p:nvPr/>
      </p:nvGrpSpPr>
      <p:grpSpPr>
        <a:xfrm>
          <a:off x="0" y="0"/>
          <a:ext cx="0" cy="0"/>
          <a:chOff x="0" y="0"/>
          <a:chExt cx="0" cy="0"/>
        </a:xfrm>
      </p:grpSpPr>
      <p:sp>
        <p:nvSpPr>
          <p:cNvPr id="166" name="Google Shape;166;p11"/>
          <p:cNvSpPr txBox="1"/>
          <p:nvPr>
            <p:ph type="title"/>
          </p:nvPr>
        </p:nvSpPr>
        <p:spPr>
          <a:xfrm>
            <a:off x="1141410" y="4304664"/>
            <a:ext cx="9912355" cy="819355"/>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11"/>
          <p:cNvSpPr/>
          <p:nvPr>
            <p:ph idx="2" type="pic"/>
          </p:nvPr>
        </p:nvSpPr>
        <p:spPr>
          <a:xfrm>
            <a:off x="1141411" y="606426"/>
            <a:ext cx="9912354" cy="3299778"/>
          </a:xfrm>
          <a:prstGeom prst="round2DiagRect">
            <a:avLst>
              <a:gd fmla="val 4860"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168" name="Google Shape;168;p11"/>
          <p:cNvSpPr txBox="1"/>
          <p:nvPr>
            <p:ph idx="1" type="body"/>
          </p:nvPr>
        </p:nvSpPr>
        <p:spPr>
          <a:xfrm>
            <a:off x="1141364" y="5124020"/>
            <a:ext cx="9910859" cy="682472"/>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9" name="Google Shape;169;p1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0" name="Google Shape;170;p1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1" name="Google Shape;171;p1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172" name="Shape 172"/>
        <p:cNvGrpSpPr/>
        <p:nvPr/>
      </p:nvGrpSpPr>
      <p:grpSpPr>
        <a:xfrm>
          <a:off x="0" y="0"/>
          <a:ext cx="0" cy="0"/>
          <a:chOff x="0" y="0"/>
          <a:chExt cx="0" cy="0"/>
        </a:xfrm>
      </p:grpSpPr>
      <p:sp>
        <p:nvSpPr>
          <p:cNvPr id="173" name="Google Shape;173;p12"/>
          <p:cNvSpPr txBox="1"/>
          <p:nvPr>
            <p:ph type="title"/>
          </p:nvPr>
        </p:nvSpPr>
        <p:spPr>
          <a:xfrm>
            <a:off x="1141456" y="609600"/>
            <a:ext cx="9905955" cy="3429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4" name="Google Shape;174;p12"/>
          <p:cNvSpPr txBox="1"/>
          <p:nvPr>
            <p:ph idx="1" type="body"/>
          </p:nvPr>
        </p:nvSpPr>
        <p:spPr>
          <a:xfrm>
            <a:off x="1141410" y="4419599"/>
            <a:ext cx="9904459" cy="1371599"/>
          </a:xfrm>
          <a:prstGeom prst="rect">
            <a:avLst/>
          </a:prstGeom>
          <a:noFill/>
          <a:ln>
            <a:noFill/>
          </a:ln>
        </p:spPr>
        <p:txBody>
          <a:bodyPr anchorCtr="0" anchor="ctr"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75" name="Google Shape;175;p12"/>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6" name="Google Shape;176;p12"/>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7" name="Google Shape;177;p12"/>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178" name="Shape 178"/>
        <p:cNvGrpSpPr/>
        <p:nvPr/>
      </p:nvGrpSpPr>
      <p:grpSpPr>
        <a:xfrm>
          <a:off x="0" y="0"/>
          <a:ext cx="0" cy="0"/>
          <a:chOff x="0" y="0"/>
          <a:chExt cx="0" cy="0"/>
        </a:xfrm>
      </p:grpSpPr>
      <p:sp>
        <p:nvSpPr>
          <p:cNvPr id="179" name="Google Shape;179;p13"/>
          <p:cNvSpPr txBox="1"/>
          <p:nvPr>
            <p:ph type="title"/>
          </p:nvPr>
        </p:nvSpPr>
        <p:spPr>
          <a:xfrm>
            <a:off x="1446212" y="609599"/>
            <a:ext cx="9302752" cy="2748429"/>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0" name="Google Shape;180;p13"/>
          <p:cNvSpPr txBox="1"/>
          <p:nvPr>
            <p:ph idx="1" type="body"/>
          </p:nvPr>
        </p:nvSpPr>
        <p:spPr>
          <a:xfrm>
            <a:off x="1720644" y="3365557"/>
            <a:ext cx="8752299" cy="548968"/>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1" name="Google Shape;181;p13"/>
          <p:cNvSpPr txBox="1"/>
          <p:nvPr>
            <p:ph idx="2" type="body"/>
          </p:nvPr>
        </p:nvSpPr>
        <p:spPr>
          <a:xfrm>
            <a:off x="1141411" y="4309919"/>
            <a:ext cx="9906002" cy="1489496"/>
          </a:xfrm>
          <a:prstGeom prst="rect">
            <a:avLst/>
          </a:prstGeom>
          <a:noFill/>
          <a:ln>
            <a:noFill/>
          </a:ln>
        </p:spPr>
        <p:txBody>
          <a:bodyPr anchorCtr="0" anchor="ctr"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82" name="Google Shape;182;p1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3" name="Google Shape;183;p1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4" name="Google Shape;184;p1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
        <p:nvSpPr>
          <p:cNvPr id="185" name="Google Shape;185;p13"/>
          <p:cNvSpPr txBox="1"/>
          <p:nvPr/>
        </p:nvSpPr>
        <p:spPr>
          <a:xfrm>
            <a:off x="903512" y="732394"/>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Questrial"/>
              <a:buNone/>
            </a:pPr>
            <a:r>
              <a:rPr b="0" i="0" lang="en-IE" sz="8000" u="none" cap="none" strike="noStrike">
                <a:solidFill>
                  <a:schemeClr val="lt1"/>
                </a:solidFill>
                <a:latin typeface="Questrial"/>
                <a:ea typeface="Questrial"/>
                <a:cs typeface="Questrial"/>
                <a:sym typeface="Questrial"/>
              </a:rPr>
              <a:t>“</a:t>
            </a:r>
            <a:endParaRPr/>
          </a:p>
        </p:txBody>
      </p:sp>
      <p:sp>
        <p:nvSpPr>
          <p:cNvPr id="186" name="Google Shape;186;p13"/>
          <p:cNvSpPr txBox="1"/>
          <p:nvPr/>
        </p:nvSpPr>
        <p:spPr>
          <a:xfrm>
            <a:off x="10537370" y="2764972"/>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Questrial"/>
              <a:buNone/>
            </a:pPr>
            <a:r>
              <a:rPr b="0" i="0" lang="en-IE" sz="8000" u="none" cap="none" strike="noStrike">
                <a:solidFill>
                  <a:schemeClr val="lt1"/>
                </a:solidFill>
                <a:latin typeface="Questrial"/>
                <a:ea typeface="Questrial"/>
                <a:cs typeface="Questrial"/>
                <a:sym typeface="Quest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187" name="Shape 187"/>
        <p:cNvGrpSpPr/>
        <p:nvPr/>
      </p:nvGrpSpPr>
      <p:grpSpPr>
        <a:xfrm>
          <a:off x="0" y="0"/>
          <a:ext cx="0" cy="0"/>
          <a:chOff x="0" y="0"/>
          <a:chExt cx="0" cy="0"/>
        </a:xfrm>
      </p:grpSpPr>
      <p:sp>
        <p:nvSpPr>
          <p:cNvPr id="188" name="Google Shape;188;p14"/>
          <p:cNvSpPr txBox="1"/>
          <p:nvPr>
            <p:ph type="title"/>
          </p:nvPr>
        </p:nvSpPr>
        <p:spPr>
          <a:xfrm>
            <a:off x="1141410" y="2134041"/>
            <a:ext cx="9906001" cy="2511835"/>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9" name="Google Shape;189;p14"/>
          <p:cNvSpPr txBox="1"/>
          <p:nvPr>
            <p:ph idx="1" type="body"/>
          </p:nvPr>
        </p:nvSpPr>
        <p:spPr>
          <a:xfrm>
            <a:off x="1141364" y="4657655"/>
            <a:ext cx="9904505" cy="114064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90" name="Google Shape;190;p1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1" name="Google Shape;191;p1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2" name="Google Shape;192;p1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193" name="Shape 193"/>
        <p:cNvGrpSpPr/>
        <p:nvPr/>
      </p:nvGrpSpPr>
      <p:grpSpPr>
        <a:xfrm>
          <a:off x="0" y="0"/>
          <a:ext cx="0" cy="0"/>
          <a:chOff x="0" y="0"/>
          <a:chExt cx="0" cy="0"/>
        </a:xfrm>
      </p:grpSpPr>
      <p:sp>
        <p:nvSpPr>
          <p:cNvPr id="194" name="Google Shape;194;p15"/>
          <p:cNvSpPr txBox="1"/>
          <p:nvPr>
            <p:ph type="title"/>
          </p:nvPr>
        </p:nvSpPr>
        <p:spPr>
          <a:xfrm>
            <a:off x="1141413" y="609600"/>
            <a:ext cx="9905998" cy="1905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5" name="Google Shape;195;p15"/>
          <p:cNvSpPr txBox="1"/>
          <p:nvPr>
            <p:ph idx="1" type="body"/>
          </p:nvPr>
        </p:nvSpPr>
        <p:spPr>
          <a:xfrm>
            <a:off x="1141410" y="2674463"/>
            <a:ext cx="3196899"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6" name="Google Shape;196;p15"/>
          <p:cNvSpPr txBox="1"/>
          <p:nvPr>
            <p:ph idx="2" type="body"/>
          </p:nvPr>
        </p:nvSpPr>
        <p:spPr>
          <a:xfrm>
            <a:off x="1127918" y="3360263"/>
            <a:ext cx="3208735"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7" name="Google Shape;197;p15"/>
          <p:cNvSpPr txBox="1"/>
          <p:nvPr>
            <p:ph idx="3" type="body"/>
          </p:nvPr>
        </p:nvSpPr>
        <p:spPr>
          <a:xfrm>
            <a:off x="4514766" y="2677635"/>
            <a:ext cx="3184385"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98" name="Google Shape;198;p15"/>
          <p:cNvSpPr txBox="1"/>
          <p:nvPr>
            <p:ph idx="4" type="body"/>
          </p:nvPr>
        </p:nvSpPr>
        <p:spPr>
          <a:xfrm>
            <a:off x="4504213" y="3363435"/>
            <a:ext cx="3195830"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199" name="Google Shape;199;p15"/>
          <p:cNvSpPr txBox="1"/>
          <p:nvPr>
            <p:ph idx="5" type="body"/>
          </p:nvPr>
        </p:nvSpPr>
        <p:spPr>
          <a:xfrm>
            <a:off x="7852442" y="2674463"/>
            <a:ext cx="3194968" cy="685800"/>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0" name="Google Shape;200;p15"/>
          <p:cNvSpPr txBox="1"/>
          <p:nvPr>
            <p:ph idx="6" type="body"/>
          </p:nvPr>
        </p:nvSpPr>
        <p:spPr>
          <a:xfrm>
            <a:off x="7852442" y="3360263"/>
            <a:ext cx="3194968" cy="243093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1" name="Google Shape;201;p1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2" name="Google Shape;202;p1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1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204" name="Shape 204"/>
        <p:cNvGrpSpPr/>
        <p:nvPr/>
      </p:nvGrpSpPr>
      <p:grpSpPr>
        <a:xfrm>
          <a:off x="0" y="0"/>
          <a:ext cx="0" cy="0"/>
          <a:chOff x="0" y="0"/>
          <a:chExt cx="0" cy="0"/>
        </a:xfrm>
      </p:grpSpPr>
      <p:sp>
        <p:nvSpPr>
          <p:cNvPr id="205" name="Google Shape;205;p16"/>
          <p:cNvSpPr txBox="1"/>
          <p:nvPr>
            <p:ph type="title"/>
          </p:nvPr>
        </p:nvSpPr>
        <p:spPr>
          <a:xfrm>
            <a:off x="1141411" y="609600"/>
            <a:ext cx="9905999" cy="190500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6" name="Google Shape;206;p16"/>
          <p:cNvSpPr txBox="1"/>
          <p:nvPr>
            <p:ph idx="1" type="body"/>
          </p:nvPr>
        </p:nvSpPr>
        <p:spPr>
          <a:xfrm>
            <a:off x="1141413" y="4404596"/>
            <a:ext cx="3195240"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07" name="Google Shape;207;p16"/>
          <p:cNvSpPr/>
          <p:nvPr>
            <p:ph idx="2" type="pic"/>
          </p:nvPr>
        </p:nvSpPr>
        <p:spPr>
          <a:xfrm>
            <a:off x="1141413" y="2666998"/>
            <a:ext cx="3195240"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08" name="Google Shape;208;p16"/>
          <p:cNvSpPr txBox="1"/>
          <p:nvPr>
            <p:ph idx="3" type="body"/>
          </p:nvPr>
        </p:nvSpPr>
        <p:spPr>
          <a:xfrm>
            <a:off x="1141413" y="4980858"/>
            <a:ext cx="3195240" cy="817843"/>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09" name="Google Shape;209;p16"/>
          <p:cNvSpPr txBox="1"/>
          <p:nvPr>
            <p:ph idx="4" type="body"/>
          </p:nvPr>
        </p:nvSpPr>
        <p:spPr>
          <a:xfrm>
            <a:off x="4489053" y="4404596"/>
            <a:ext cx="3200400"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0" name="Google Shape;210;p16"/>
          <p:cNvSpPr/>
          <p:nvPr>
            <p:ph idx="5" type="pic"/>
          </p:nvPr>
        </p:nvSpPr>
        <p:spPr>
          <a:xfrm>
            <a:off x="4489053" y="2666998"/>
            <a:ext cx="3198940"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11" name="Google Shape;211;p16"/>
          <p:cNvSpPr txBox="1"/>
          <p:nvPr>
            <p:ph idx="6" type="body"/>
          </p:nvPr>
        </p:nvSpPr>
        <p:spPr>
          <a:xfrm>
            <a:off x="4487593" y="4980857"/>
            <a:ext cx="3200400" cy="810342"/>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2" name="Google Shape;212;p16"/>
          <p:cNvSpPr txBox="1"/>
          <p:nvPr>
            <p:ph idx="7" type="body"/>
          </p:nvPr>
        </p:nvSpPr>
        <p:spPr>
          <a:xfrm>
            <a:off x="7852567" y="4404595"/>
            <a:ext cx="3190741" cy="57626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2500"/>
              <a:buNone/>
              <a:defRPr b="0" sz="20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213" name="Google Shape;213;p16"/>
          <p:cNvSpPr/>
          <p:nvPr>
            <p:ph idx="8" type="pic"/>
          </p:nvPr>
        </p:nvSpPr>
        <p:spPr>
          <a:xfrm>
            <a:off x="7852442" y="2666998"/>
            <a:ext cx="3194969" cy="1524000"/>
          </a:xfrm>
          <a:prstGeom prst="round2DiagRect">
            <a:avLst>
              <a:gd fmla="val 16667"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214" name="Google Shape;214;p16"/>
          <p:cNvSpPr txBox="1"/>
          <p:nvPr>
            <p:ph idx="9" type="body"/>
          </p:nvPr>
        </p:nvSpPr>
        <p:spPr>
          <a:xfrm>
            <a:off x="7852442" y="4980854"/>
            <a:ext cx="3194968" cy="810345"/>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1750"/>
              <a:buNone/>
              <a:defRPr sz="1400"/>
            </a:lvl1pPr>
            <a:lvl2pPr indent="-228600" lvl="1" marL="914400" algn="l">
              <a:lnSpc>
                <a:spcPct val="120000"/>
              </a:lnSpc>
              <a:spcBef>
                <a:spcPts val="500"/>
              </a:spcBef>
              <a:spcAft>
                <a:spcPts val="0"/>
              </a:spcAft>
              <a:buClr>
                <a:schemeClr val="lt1"/>
              </a:buClr>
              <a:buSzPts val="1500"/>
              <a:buNone/>
              <a:defRPr sz="1200"/>
            </a:lvl2pPr>
            <a:lvl3pPr indent="-228600" lvl="2" marL="1371600" algn="l">
              <a:lnSpc>
                <a:spcPct val="120000"/>
              </a:lnSpc>
              <a:spcBef>
                <a:spcPts val="500"/>
              </a:spcBef>
              <a:spcAft>
                <a:spcPts val="0"/>
              </a:spcAft>
              <a:buClr>
                <a:schemeClr val="lt1"/>
              </a:buClr>
              <a:buSzPts val="1250"/>
              <a:buNone/>
              <a:defRPr sz="1000"/>
            </a:lvl3pPr>
            <a:lvl4pPr indent="-228600" lvl="3" marL="1828800" algn="l">
              <a:lnSpc>
                <a:spcPct val="120000"/>
              </a:lnSpc>
              <a:spcBef>
                <a:spcPts val="500"/>
              </a:spcBef>
              <a:spcAft>
                <a:spcPts val="0"/>
              </a:spcAft>
              <a:buClr>
                <a:schemeClr val="lt1"/>
              </a:buClr>
              <a:buSzPts val="1125"/>
              <a:buNone/>
              <a:defRPr sz="900"/>
            </a:lvl4pPr>
            <a:lvl5pPr indent="-228600" lvl="4" marL="2286000" algn="l">
              <a:lnSpc>
                <a:spcPct val="120000"/>
              </a:lnSpc>
              <a:spcBef>
                <a:spcPts val="500"/>
              </a:spcBef>
              <a:spcAft>
                <a:spcPts val="0"/>
              </a:spcAft>
              <a:buClr>
                <a:schemeClr val="lt1"/>
              </a:buClr>
              <a:buSzPts val="1125"/>
              <a:buNone/>
              <a:defRPr sz="900"/>
            </a:lvl5pPr>
            <a:lvl6pPr indent="-228600" lvl="5" marL="2743200" algn="l">
              <a:lnSpc>
                <a:spcPct val="120000"/>
              </a:lnSpc>
              <a:spcBef>
                <a:spcPts val="500"/>
              </a:spcBef>
              <a:spcAft>
                <a:spcPts val="0"/>
              </a:spcAft>
              <a:buClr>
                <a:schemeClr val="lt1"/>
              </a:buClr>
              <a:buSzPts val="1125"/>
              <a:buNone/>
              <a:defRPr sz="900"/>
            </a:lvl6pPr>
            <a:lvl7pPr indent="-228600" lvl="6" marL="3200400" algn="l">
              <a:lnSpc>
                <a:spcPct val="120000"/>
              </a:lnSpc>
              <a:spcBef>
                <a:spcPts val="500"/>
              </a:spcBef>
              <a:spcAft>
                <a:spcPts val="0"/>
              </a:spcAft>
              <a:buClr>
                <a:schemeClr val="lt1"/>
              </a:buClr>
              <a:buSzPts val="1125"/>
              <a:buNone/>
              <a:defRPr sz="900"/>
            </a:lvl7pPr>
            <a:lvl8pPr indent="-228600" lvl="7" marL="3657600" algn="l">
              <a:lnSpc>
                <a:spcPct val="120000"/>
              </a:lnSpc>
              <a:spcBef>
                <a:spcPts val="500"/>
              </a:spcBef>
              <a:spcAft>
                <a:spcPts val="0"/>
              </a:spcAft>
              <a:buClr>
                <a:schemeClr val="lt1"/>
              </a:buClr>
              <a:buSzPts val="1125"/>
              <a:buNone/>
              <a:defRPr sz="900"/>
            </a:lvl8pPr>
            <a:lvl9pPr indent="-228600" lvl="8" marL="4114800" algn="l">
              <a:lnSpc>
                <a:spcPct val="120000"/>
              </a:lnSpc>
              <a:spcBef>
                <a:spcPts val="500"/>
              </a:spcBef>
              <a:spcAft>
                <a:spcPts val="0"/>
              </a:spcAft>
              <a:buClr>
                <a:schemeClr val="lt1"/>
              </a:buClr>
              <a:buSzPts val="1125"/>
              <a:buNone/>
              <a:defRPr sz="900"/>
            </a:lvl9pPr>
          </a:lstStyle>
          <a:p/>
        </p:txBody>
      </p:sp>
      <p:sp>
        <p:nvSpPr>
          <p:cNvPr id="215" name="Google Shape;215;p1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6" name="Google Shape;216;p1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7" name="Google Shape;217;p1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18" name="Shape 218"/>
        <p:cNvGrpSpPr/>
        <p:nvPr/>
      </p:nvGrpSpPr>
      <p:grpSpPr>
        <a:xfrm>
          <a:off x="0" y="0"/>
          <a:ext cx="0" cy="0"/>
          <a:chOff x="0" y="0"/>
          <a:chExt cx="0" cy="0"/>
        </a:xfrm>
      </p:grpSpPr>
      <p:sp>
        <p:nvSpPr>
          <p:cNvPr id="219" name="Google Shape;219;p1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17"/>
          <p:cNvSpPr txBox="1"/>
          <p:nvPr>
            <p:ph idx="1" type="body"/>
          </p:nvPr>
        </p:nvSpPr>
        <p:spPr>
          <a:xfrm rot="5400000">
            <a:off x="4323555" y="-932655"/>
            <a:ext cx="3541714" cy="9905999"/>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1" name="Google Shape;221;p1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2" name="Google Shape;222;p1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24" name="Shape 224"/>
        <p:cNvGrpSpPr/>
        <p:nvPr/>
      </p:nvGrpSpPr>
      <p:grpSpPr>
        <a:xfrm>
          <a:off x="0" y="0"/>
          <a:ext cx="0" cy="0"/>
          <a:chOff x="0" y="0"/>
          <a:chExt cx="0" cy="0"/>
        </a:xfrm>
      </p:grpSpPr>
      <p:sp>
        <p:nvSpPr>
          <p:cNvPr id="225" name="Google Shape;225;p18"/>
          <p:cNvSpPr txBox="1"/>
          <p:nvPr>
            <p:ph type="title"/>
          </p:nvPr>
        </p:nvSpPr>
        <p:spPr>
          <a:xfrm rot="5400000">
            <a:off x="7454105" y="2197894"/>
            <a:ext cx="5181601" cy="2005011"/>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18"/>
          <p:cNvSpPr txBox="1"/>
          <p:nvPr>
            <p:ph idx="1" type="body"/>
          </p:nvPr>
        </p:nvSpPr>
        <p:spPr>
          <a:xfrm rot="5400000">
            <a:off x="2424904" y="-673895"/>
            <a:ext cx="5181601" cy="7748590"/>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227" name="Google Shape;227;p1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8" name="Google Shape;228;p1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9" name="Google Shape;229;p1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4" name="Shape 114"/>
        <p:cNvGrpSpPr/>
        <p:nvPr/>
      </p:nvGrpSpPr>
      <p:grpSpPr>
        <a:xfrm>
          <a:off x="0" y="0"/>
          <a:ext cx="0" cy="0"/>
          <a:chOff x="0" y="0"/>
          <a:chExt cx="0" cy="0"/>
        </a:xfrm>
      </p:grpSpPr>
      <p:sp>
        <p:nvSpPr>
          <p:cNvPr id="115" name="Google Shape;115;p3"/>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3"/>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17" name="Google Shape;117;p3"/>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3"/>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20" name="Shape 120"/>
        <p:cNvGrpSpPr/>
        <p:nvPr/>
      </p:nvGrpSpPr>
      <p:grpSpPr>
        <a:xfrm>
          <a:off x="0" y="0"/>
          <a:ext cx="0" cy="0"/>
          <a:chOff x="0" y="0"/>
          <a:chExt cx="0" cy="0"/>
        </a:xfrm>
      </p:grpSpPr>
      <p:sp>
        <p:nvSpPr>
          <p:cNvPr id="121" name="Google Shape;121;p4"/>
          <p:cNvSpPr txBox="1"/>
          <p:nvPr>
            <p:ph type="title"/>
          </p:nvPr>
        </p:nvSpPr>
        <p:spPr>
          <a:xfrm>
            <a:off x="1141411" y="1419226"/>
            <a:ext cx="9906000" cy="2852737"/>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600"/>
              <a:buFont typeface="Quest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4"/>
          <p:cNvSpPr txBox="1"/>
          <p:nvPr>
            <p:ph idx="1" type="body"/>
          </p:nvPr>
        </p:nvSpPr>
        <p:spPr>
          <a:xfrm>
            <a:off x="1141411" y="4424362"/>
            <a:ext cx="9906000" cy="1374776"/>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250"/>
              <a:buNone/>
              <a:defRPr sz="1800" cap="none">
                <a:solidFill>
                  <a:schemeClr val="lt1"/>
                </a:solidFill>
              </a:defRPr>
            </a:lvl1pPr>
            <a:lvl2pPr indent="-228600" lvl="1" marL="914400" algn="l">
              <a:lnSpc>
                <a:spcPct val="120000"/>
              </a:lnSpc>
              <a:spcBef>
                <a:spcPts val="500"/>
              </a:spcBef>
              <a:spcAft>
                <a:spcPts val="0"/>
              </a:spcAft>
              <a:buClr>
                <a:schemeClr val="lt1"/>
              </a:buClr>
              <a:buSzPts val="2250"/>
              <a:buNone/>
              <a:defRPr sz="1800">
                <a:solidFill>
                  <a:schemeClr val="lt1"/>
                </a:solidFill>
              </a:defRPr>
            </a:lvl2pPr>
            <a:lvl3pPr indent="-228600" lvl="2" marL="1371600" algn="l">
              <a:lnSpc>
                <a:spcPct val="120000"/>
              </a:lnSpc>
              <a:spcBef>
                <a:spcPts val="500"/>
              </a:spcBef>
              <a:spcAft>
                <a:spcPts val="0"/>
              </a:spcAft>
              <a:buClr>
                <a:schemeClr val="lt1"/>
              </a:buClr>
              <a:buSzPts val="2250"/>
              <a:buNone/>
              <a:defRPr sz="1800">
                <a:solidFill>
                  <a:schemeClr val="lt1"/>
                </a:solidFill>
              </a:defRPr>
            </a:lvl3pPr>
            <a:lvl4pPr indent="-228600" lvl="3" marL="1828800" algn="l">
              <a:lnSpc>
                <a:spcPct val="120000"/>
              </a:lnSpc>
              <a:spcBef>
                <a:spcPts val="500"/>
              </a:spcBef>
              <a:spcAft>
                <a:spcPts val="0"/>
              </a:spcAft>
              <a:buClr>
                <a:schemeClr val="lt1"/>
              </a:buClr>
              <a:buSzPts val="2000"/>
              <a:buNone/>
              <a:defRPr sz="1600">
                <a:solidFill>
                  <a:schemeClr val="lt1"/>
                </a:solidFill>
              </a:defRPr>
            </a:lvl4pPr>
            <a:lvl5pPr indent="-228600" lvl="4" marL="2286000" algn="l">
              <a:lnSpc>
                <a:spcPct val="120000"/>
              </a:lnSpc>
              <a:spcBef>
                <a:spcPts val="500"/>
              </a:spcBef>
              <a:spcAft>
                <a:spcPts val="0"/>
              </a:spcAft>
              <a:buClr>
                <a:schemeClr val="lt1"/>
              </a:buClr>
              <a:buSzPts val="2000"/>
              <a:buNone/>
              <a:defRPr sz="1600">
                <a:solidFill>
                  <a:schemeClr val="lt1"/>
                </a:solidFill>
              </a:defRPr>
            </a:lvl5pPr>
            <a:lvl6pPr indent="-228600" lvl="5" marL="2743200" algn="l">
              <a:lnSpc>
                <a:spcPct val="120000"/>
              </a:lnSpc>
              <a:spcBef>
                <a:spcPts val="500"/>
              </a:spcBef>
              <a:spcAft>
                <a:spcPts val="0"/>
              </a:spcAft>
              <a:buClr>
                <a:schemeClr val="lt1"/>
              </a:buClr>
              <a:buSzPts val="2000"/>
              <a:buNone/>
              <a:defRPr sz="1600">
                <a:solidFill>
                  <a:schemeClr val="lt1"/>
                </a:solidFill>
              </a:defRPr>
            </a:lvl6pPr>
            <a:lvl7pPr indent="-228600" lvl="6" marL="3200400" algn="l">
              <a:lnSpc>
                <a:spcPct val="120000"/>
              </a:lnSpc>
              <a:spcBef>
                <a:spcPts val="500"/>
              </a:spcBef>
              <a:spcAft>
                <a:spcPts val="0"/>
              </a:spcAft>
              <a:buClr>
                <a:schemeClr val="lt1"/>
              </a:buClr>
              <a:buSzPts val="2000"/>
              <a:buNone/>
              <a:defRPr sz="1600">
                <a:solidFill>
                  <a:schemeClr val="lt1"/>
                </a:solidFill>
              </a:defRPr>
            </a:lvl7pPr>
            <a:lvl8pPr indent="-228600" lvl="7" marL="3657600" algn="l">
              <a:lnSpc>
                <a:spcPct val="120000"/>
              </a:lnSpc>
              <a:spcBef>
                <a:spcPts val="500"/>
              </a:spcBef>
              <a:spcAft>
                <a:spcPts val="0"/>
              </a:spcAft>
              <a:buClr>
                <a:schemeClr val="lt1"/>
              </a:buClr>
              <a:buSzPts val="2000"/>
              <a:buNone/>
              <a:defRPr sz="1600">
                <a:solidFill>
                  <a:schemeClr val="lt1"/>
                </a:solidFill>
              </a:defRPr>
            </a:lvl8pPr>
            <a:lvl9pPr indent="-228600" lvl="8" marL="4114800" algn="l">
              <a:lnSpc>
                <a:spcPct val="120000"/>
              </a:lnSpc>
              <a:spcBef>
                <a:spcPts val="500"/>
              </a:spcBef>
              <a:spcAft>
                <a:spcPts val="0"/>
              </a:spcAft>
              <a:buClr>
                <a:schemeClr val="lt1"/>
              </a:buClr>
              <a:buSzPts val="2000"/>
              <a:buNone/>
              <a:defRPr sz="1600">
                <a:solidFill>
                  <a:schemeClr val="lt1"/>
                </a:solidFill>
              </a:defRPr>
            </a:lvl9pPr>
          </a:lstStyle>
          <a:p/>
        </p:txBody>
      </p:sp>
      <p:sp>
        <p:nvSpPr>
          <p:cNvPr id="123" name="Google Shape;123;p4"/>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4"/>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4"/>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26" name="Shape 126"/>
        <p:cNvGrpSpPr/>
        <p:nvPr/>
      </p:nvGrpSpPr>
      <p:grpSpPr>
        <a:xfrm>
          <a:off x="0" y="0"/>
          <a:ext cx="0" cy="0"/>
          <a:chOff x="0" y="0"/>
          <a:chExt cx="0" cy="0"/>
        </a:xfrm>
      </p:grpSpPr>
      <p:sp>
        <p:nvSpPr>
          <p:cNvPr id="127" name="Google Shape;127;p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8" name="Google Shape;128;p5"/>
          <p:cNvSpPr txBox="1"/>
          <p:nvPr>
            <p:ph idx="1" type="body"/>
          </p:nvPr>
        </p:nvSpPr>
        <p:spPr>
          <a:xfrm>
            <a:off x="1141410" y="2249486"/>
            <a:ext cx="4878389"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29" name="Google Shape;129;p5"/>
          <p:cNvSpPr txBox="1"/>
          <p:nvPr>
            <p:ph idx="2" type="body"/>
          </p:nvPr>
        </p:nvSpPr>
        <p:spPr>
          <a:xfrm>
            <a:off x="6172200" y="2249486"/>
            <a:ext cx="4875211" cy="3541714"/>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0" name="Google Shape;130;p5"/>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5"/>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5"/>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33" name="Shape 133"/>
        <p:cNvGrpSpPr/>
        <p:nvPr/>
      </p:nvGrpSpPr>
      <p:grpSpPr>
        <a:xfrm>
          <a:off x="0" y="0"/>
          <a:ext cx="0" cy="0"/>
          <a:chOff x="0" y="0"/>
          <a:chExt cx="0" cy="0"/>
        </a:xfrm>
      </p:grpSpPr>
      <p:sp>
        <p:nvSpPr>
          <p:cNvPr id="134" name="Google Shape;134;p6"/>
          <p:cNvSpPr txBox="1"/>
          <p:nvPr>
            <p:ph type="title"/>
          </p:nvPr>
        </p:nvSpPr>
        <p:spPr>
          <a:xfrm>
            <a:off x="1141411" y="619126"/>
            <a:ext cx="9906000" cy="1477961"/>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6"/>
          <p:cNvSpPr txBox="1"/>
          <p:nvPr>
            <p:ph idx="1" type="body"/>
          </p:nvPr>
        </p:nvSpPr>
        <p:spPr>
          <a:xfrm>
            <a:off x="1370019" y="2249486"/>
            <a:ext cx="4649783"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6" name="Google Shape;136;p6"/>
          <p:cNvSpPr txBox="1"/>
          <p:nvPr>
            <p:ph idx="2" type="body"/>
          </p:nvPr>
        </p:nvSpPr>
        <p:spPr>
          <a:xfrm>
            <a:off x="1141410" y="3073397"/>
            <a:ext cx="4878391" cy="2717801"/>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7" name="Google Shape;137;p6"/>
          <p:cNvSpPr txBox="1"/>
          <p:nvPr>
            <p:ph idx="3" type="body"/>
          </p:nvPr>
        </p:nvSpPr>
        <p:spPr>
          <a:xfrm>
            <a:off x="6400808" y="2249485"/>
            <a:ext cx="4646602" cy="823912"/>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1000"/>
              </a:spcBef>
              <a:spcAft>
                <a:spcPts val="0"/>
              </a:spcAft>
              <a:buClr>
                <a:schemeClr val="lt1"/>
              </a:buClr>
              <a:buSzPts val="3000"/>
              <a:buNone/>
              <a:defRPr b="0" sz="2400" cap="none">
                <a:solidFill>
                  <a:schemeClr val="lt1"/>
                </a:solidFill>
              </a:defRPr>
            </a:lvl1pPr>
            <a:lvl2pPr indent="-228600" lvl="1" marL="914400" algn="l">
              <a:lnSpc>
                <a:spcPct val="120000"/>
              </a:lnSpc>
              <a:spcBef>
                <a:spcPts val="500"/>
              </a:spcBef>
              <a:spcAft>
                <a:spcPts val="0"/>
              </a:spcAft>
              <a:buClr>
                <a:schemeClr val="lt1"/>
              </a:buClr>
              <a:buSzPts val="2500"/>
              <a:buNone/>
              <a:defRPr b="1" sz="2000"/>
            </a:lvl2pPr>
            <a:lvl3pPr indent="-228600" lvl="2" marL="1371600" algn="l">
              <a:lnSpc>
                <a:spcPct val="120000"/>
              </a:lnSpc>
              <a:spcBef>
                <a:spcPts val="500"/>
              </a:spcBef>
              <a:spcAft>
                <a:spcPts val="0"/>
              </a:spcAft>
              <a:buClr>
                <a:schemeClr val="lt1"/>
              </a:buClr>
              <a:buSzPts val="2250"/>
              <a:buNone/>
              <a:defRPr b="1" sz="1800"/>
            </a:lvl3pPr>
            <a:lvl4pPr indent="-228600" lvl="3" marL="1828800" algn="l">
              <a:lnSpc>
                <a:spcPct val="120000"/>
              </a:lnSpc>
              <a:spcBef>
                <a:spcPts val="500"/>
              </a:spcBef>
              <a:spcAft>
                <a:spcPts val="0"/>
              </a:spcAft>
              <a:buClr>
                <a:schemeClr val="lt1"/>
              </a:buClr>
              <a:buSzPts val="2000"/>
              <a:buNone/>
              <a:defRPr b="1" sz="1600"/>
            </a:lvl4pPr>
            <a:lvl5pPr indent="-228600" lvl="4" marL="2286000" algn="l">
              <a:lnSpc>
                <a:spcPct val="120000"/>
              </a:lnSpc>
              <a:spcBef>
                <a:spcPts val="500"/>
              </a:spcBef>
              <a:spcAft>
                <a:spcPts val="0"/>
              </a:spcAft>
              <a:buClr>
                <a:schemeClr val="lt1"/>
              </a:buClr>
              <a:buSzPts val="2000"/>
              <a:buNone/>
              <a:defRPr b="1" sz="1600"/>
            </a:lvl5pPr>
            <a:lvl6pPr indent="-228600" lvl="5" marL="2743200" algn="l">
              <a:lnSpc>
                <a:spcPct val="120000"/>
              </a:lnSpc>
              <a:spcBef>
                <a:spcPts val="500"/>
              </a:spcBef>
              <a:spcAft>
                <a:spcPts val="0"/>
              </a:spcAft>
              <a:buClr>
                <a:schemeClr val="lt1"/>
              </a:buClr>
              <a:buSzPts val="2000"/>
              <a:buNone/>
              <a:defRPr b="1" sz="1600"/>
            </a:lvl6pPr>
            <a:lvl7pPr indent="-228600" lvl="6" marL="3200400" algn="l">
              <a:lnSpc>
                <a:spcPct val="120000"/>
              </a:lnSpc>
              <a:spcBef>
                <a:spcPts val="500"/>
              </a:spcBef>
              <a:spcAft>
                <a:spcPts val="0"/>
              </a:spcAft>
              <a:buClr>
                <a:schemeClr val="lt1"/>
              </a:buClr>
              <a:buSzPts val="2000"/>
              <a:buNone/>
              <a:defRPr b="1" sz="1600"/>
            </a:lvl7pPr>
            <a:lvl8pPr indent="-228600" lvl="7" marL="3657600" algn="l">
              <a:lnSpc>
                <a:spcPct val="120000"/>
              </a:lnSpc>
              <a:spcBef>
                <a:spcPts val="500"/>
              </a:spcBef>
              <a:spcAft>
                <a:spcPts val="0"/>
              </a:spcAft>
              <a:buClr>
                <a:schemeClr val="lt1"/>
              </a:buClr>
              <a:buSzPts val="2000"/>
              <a:buNone/>
              <a:defRPr b="1" sz="1600"/>
            </a:lvl8pPr>
            <a:lvl9pPr indent="-228600" lvl="8" marL="4114800" algn="l">
              <a:lnSpc>
                <a:spcPct val="120000"/>
              </a:lnSpc>
              <a:spcBef>
                <a:spcPts val="500"/>
              </a:spcBef>
              <a:spcAft>
                <a:spcPts val="0"/>
              </a:spcAft>
              <a:buClr>
                <a:schemeClr val="lt1"/>
              </a:buClr>
              <a:buSzPts val="2000"/>
              <a:buNone/>
              <a:defRPr b="1" sz="1600"/>
            </a:lvl9pPr>
          </a:lstStyle>
          <a:p/>
        </p:txBody>
      </p:sp>
      <p:sp>
        <p:nvSpPr>
          <p:cNvPr id="138" name="Google Shape;138;p6"/>
          <p:cNvSpPr txBox="1"/>
          <p:nvPr>
            <p:ph idx="4" type="body"/>
          </p:nvPr>
        </p:nvSpPr>
        <p:spPr>
          <a:xfrm>
            <a:off x="6172200" y="3073397"/>
            <a:ext cx="4875210" cy="2717801"/>
          </a:xfrm>
          <a:prstGeom prst="rect">
            <a:avLst/>
          </a:prstGeom>
          <a:noFill/>
          <a:ln>
            <a:noFill/>
          </a:ln>
        </p:spPr>
        <p:txBody>
          <a:bodyPr anchorCtr="0" anchor="t"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39" name="Google Shape;139;p6"/>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0" name="Google Shape;140;p6"/>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6"/>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42" name="Shape 142"/>
        <p:cNvGrpSpPr/>
        <p:nvPr/>
      </p:nvGrpSpPr>
      <p:grpSpPr>
        <a:xfrm>
          <a:off x="0" y="0"/>
          <a:ext cx="0" cy="0"/>
          <a:chOff x="0" y="0"/>
          <a:chExt cx="0" cy="0"/>
        </a:xfrm>
      </p:grpSpPr>
      <p:sp>
        <p:nvSpPr>
          <p:cNvPr id="143" name="Google Shape;143;p7"/>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7"/>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5" name="Google Shape;145;p7"/>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7"/>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47" name="Shape 147"/>
        <p:cNvGrpSpPr/>
        <p:nvPr/>
      </p:nvGrpSpPr>
      <p:grpSpPr>
        <a:xfrm>
          <a:off x="0" y="0"/>
          <a:ext cx="0" cy="0"/>
          <a:chOff x="0" y="0"/>
          <a:chExt cx="0" cy="0"/>
        </a:xfrm>
      </p:grpSpPr>
      <p:sp>
        <p:nvSpPr>
          <p:cNvPr id="148" name="Google Shape;148;p8"/>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8"/>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8"/>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51" name="Shape 151"/>
        <p:cNvGrpSpPr/>
        <p:nvPr/>
      </p:nvGrpSpPr>
      <p:grpSpPr>
        <a:xfrm>
          <a:off x="0" y="0"/>
          <a:ext cx="0" cy="0"/>
          <a:chOff x="0" y="0"/>
          <a:chExt cx="0" cy="0"/>
        </a:xfrm>
      </p:grpSpPr>
      <p:sp>
        <p:nvSpPr>
          <p:cNvPr id="152" name="Google Shape;152;p9"/>
          <p:cNvSpPr txBox="1"/>
          <p:nvPr>
            <p:ph type="title"/>
          </p:nvPr>
        </p:nvSpPr>
        <p:spPr>
          <a:xfrm>
            <a:off x="1146705" y="609601"/>
            <a:ext cx="3856037" cy="1639884"/>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9"/>
          <p:cNvSpPr txBox="1"/>
          <p:nvPr>
            <p:ph idx="1" type="body"/>
          </p:nvPr>
        </p:nvSpPr>
        <p:spPr>
          <a:xfrm>
            <a:off x="5156200" y="592666"/>
            <a:ext cx="5891209" cy="5198534"/>
          </a:xfrm>
          <a:prstGeom prst="rect">
            <a:avLst/>
          </a:prstGeom>
          <a:noFill/>
          <a:ln>
            <a:noFill/>
          </a:ln>
        </p:spPr>
        <p:txBody>
          <a:bodyPr anchorCtr="0" anchor="ctr" bIns="45700" lIns="91425" spcFirstLastPara="1" rIns="91425" wrap="square" tIns="45700"/>
          <a:lstStyle>
            <a:lvl1pPr indent="-371475" lvl="0" marL="457200" algn="l">
              <a:lnSpc>
                <a:spcPct val="120000"/>
              </a:lnSpc>
              <a:spcBef>
                <a:spcPts val="1000"/>
              </a:spcBef>
              <a:spcAft>
                <a:spcPts val="0"/>
              </a:spcAft>
              <a:buClr>
                <a:schemeClr val="lt1"/>
              </a:buClr>
              <a:buSzPts val="2250"/>
              <a:buChar char="•"/>
              <a:defRPr/>
            </a:lvl1pPr>
            <a:lvl2pPr indent="-371475" lvl="1" marL="914400" algn="l">
              <a:lnSpc>
                <a:spcPct val="120000"/>
              </a:lnSpc>
              <a:spcBef>
                <a:spcPts val="500"/>
              </a:spcBef>
              <a:spcAft>
                <a:spcPts val="0"/>
              </a:spcAft>
              <a:buClr>
                <a:schemeClr val="lt1"/>
              </a:buClr>
              <a:buSzPts val="2250"/>
              <a:buChar char="•"/>
              <a:defRPr/>
            </a:lvl2pPr>
            <a:lvl3pPr indent="-371475" lvl="2" marL="1371600" algn="l">
              <a:lnSpc>
                <a:spcPct val="120000"/>
              </a:lnSpc>
              <a:spcBef>
                <a:spcPts val="500"/>
              </a:spcBef>
              <a:spcAft>
                <a:spcPts val="0"/>
              </a:spcAft>
              <a:buClr>
                <a:schemeClr val="lt1"/>
              </a:buClr>
              <a:buSzPts val="2250"/>
              <a:buChar char="•"/>
              <a:defRPr/>
            </a:lvl3pPr>
            <a:lvl4pPr indent="-371475" lvl="3" marL="1828800" algn="l">
              <a:lnSpc>
                <a:spcPct val="120000"/>
              </a:lnSpc>
              <a:spcBef>
                <a:spcPts val="500"/>
              </a:spcBef>
              <a:spcAft>
                <a:spcPts val="0"/>
              </a:spcAft>
              <a:buClr>
                <a:schemeClr val="lt1"/>
              </a:buClr>
              <a:buSzPts val="2250"/>
              <a:buChar char="•"/>
              <a:defRPr/>
            </a:lvl4pPr>
            <a:lvl5pPr indent="-371475" lvl="4" marL="2286000" algn="l">
              <a:lnSpc>
                <a:spcPct val="120000"/>
              </a:lnSpc>
              <a:spcBef>
                <a:spcPts val="500"/>
              </a:spcBef>
              <a:spcAft>
                <a:spcPts val="0"/>
              </a:spcAft>
              <a:buClr>
                <a:schemeClr val="lt1"/>
              </a:buClr>
              <a:buSzPts val="2250"/>
              <a:buChar char="•"/>
              <a:defRPr/>
            </a:lvl5pPr>
            <a:lvl6pPr indent="-371475" lvl="5" marL="2743200" algn="l">
              <a:lnSpc>
                <a:spcPct val="120000"/>
              </a:lnSpc>
              <a:spcBef>
                <a:spcPts val="500"/>
              </a:spcBef>
              <a:spcAft>
                <a:spcPts val="0"/>
              </a:spcAft>
              <a:buClr>
                <a:schemeClr val="lt1"/>
              </a:buClr>
              <a:buSzPts val="2250"/>
              <a:buChar char="•"/>
              <a:defRPr/>
            </a:lvl6pPr>
            <a:lvl7pPr indent="-371475" lvl="6" marL="3200400" algn="l">
              <a:lnSpc>
                <a:spcPct val="120000"/>
              </a:lnSpc>
              <a:spcBef>
                <a:spcPts val="500"/>
              </a:spcBef>
              <a:spcAft>
                <a:spcPts val="0"/>
              </a:spcAft>
              <a:buClr>
                <a:schemeClr val="lt1"/>
              </a:buClr>
              <a:buSzPts val="2250"/>
              <a:buChar char="•"/>
              <a:defRPr/>
            </a:lvl7pPr>
            <a:lvl8pPr indent="-371475" lvl="7" marL="3657600" algn="l">
              <a:lnSpc>
                <a:spcPct val="120000"/>
              </a:lnSpc>
              <a:spcBef>
                <a:spcPts val="500"/>
              </a:spcBef>
              <a:spcAft>
                <a:spcPts val="0"/>
              </a:spcAft>
              <a:buClr>
                <a:schemeClr val="lt1"/>
              </a:buClr>
              <a:buSzPts val="2250"/>
              <a:buChar char="•"/>
              <a:defRPr/>
            </a:lvl8pPr>
            <a:lvl9pPr indent="-371475" lvl="8" marL="4114800" algn="l">
              <a:lnSpc>
                <a:spcPct val="120000"/>
              </a:lnSpc>
              <a:spcBef>
                <a:spcPts val="500"/>
              </a:spcBef>
              <a:spcAft>
                <a:spcPts val="0"/>
              </a:spcAft>
              <a:buClr>
                <a:schemeClr val="lt1"/>
              </a:buClr>
              <a:buSzPts val="2250"/>
              <a:buChar char="•"/>
              <a:defRPr/>
            </a:lvl9pPr>
          </a:lstStyle>
          <a:p/>
        </p:txBody>
      </p:sp>
      <p:sp>
        <p:nvSpPr>
          <p:cNvPr id="154" name="Google Shape;154;p9"/>
          <p:cNvSpPr txBox="1"/>
          <p:nvPr>
            <p:ph idx="2" type="body"/>
          </p:nvPr>
        </p:nvSpPr>
        <p:spPr>
          <a:xfrm>
            <a:off x="1146705" y="2249486"/>
            <a:ext cx="3856037" cy="354171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55" name="Google Shape;155;p9"/>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6" name="Google Shape;156;p9"/>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7" name="Google Shape;157;p9"/>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58" name="Shape 158"/>
        <p:cNvGrpSpPr/>
        <p:nvPr/>
      </p:nvGrpSpPr>
      <p:grpSpPr>
        <a:xfrm>
          <a:off x="0" y="0"/>
          <a:ext cx="0" cy="0"/>
          <a:chOff x="0" y="0"/>
          <a:chExt cx="0" cy="0"/>
        </a:xfrm>
      </p:grpSpPr>
      <p:sp>
        <p:nvSpPr>
          <p:cNvPr id="159" name="Google Shape;159;p10"/>
          <p:cNvSpPr txBox="1"/>
          <p:nvPr>
            <p:ph type="title"/>
          </p:nvPr>
        </p:nvSpPr>
        <p:spPr>
          <a:xfrm>
            <a:off x="1141413" y="609600"/>
            <a:ext cx="5934508" cy="1639886"/>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lt1"/>
              </a:buClr>
              <a:buSzPts val="3200"/>
              <a:buFont typeface="Quest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10"/>
          <p:cNvSpPr/>
          <p:nvPr>
            <p:ph idx="2" type="pic"/>
          </p:nvPr>
        </p:nvSpPr>
        <p:spPr>
          <a:xfrm>
            <a:off x="7380721" y="609601"/>
            <a:ext cx="3666690" cy="5181599"/>
          </a:xfrm>
          <a:prstGeom prst="round2DiagRect">
            <a:avLst>
              <a:gd fmla="val 5608" name="adj1"/>
              <a:gd fmla="val 0" name="adj2"/>
            </a:avLst>
          </a:prstGeom>
          <a:no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t" bIns="45700" lIns="91425" spcFirstLastPara="1" rIns="91425" wrap="square" tIns="45700"/>
          <a:lstStyle>
            <a:lvl1pPr lvl="0" marR="0" rtl="0" algn="l">
              <a:lnSpc>
                <a:spcPct val="120000"/>
              </a:lnSpc>
              <a:spcBef>
                <a:spcPts val="1000"/>
              </a:spcBef>
              <a:spcAft>
                <a:spcPts val="0"/>
              </a:spcAft>
              <a:buClr>
                <a:schemeClr val="lt1"/>
              </a:buClr>
              <a:buSzPts val="4000"/>
              <a:buFont typeface="Arial"/>
              <a:buNone/>
              <a:defRPr b="0" i="0" sz="3200" u="none" cap="none" strike="noStrike">
                <a:solidFill>
                  <a:schemeClr val="lt1"/>
                </a:solidFill>
                <a:latin typeface="Questrial"/>
                <a:ea typeface="Questrial"/>
                <a:cs typeface="Questrial"/>
                <a:sym typeface="Questrial"/>
              </a:defRPr>
            </a:lvl1pPr>
            <a:lvl2pPr lvl="1" marR="0" rtl="0" algn="l">
              <a:lnSpc>
                <a:spcPct val="120000"/>
              </a:lnSpc>
              <a:spcBef>
                <a:spcPts val="500"/>
              </a:spcBef>
              <a:spcAft>
                <a:spcPts val="0"/>
              </a:spcAft>
              <a:buClr>
                <a:schemeClr val="lt1"/>
              </a:buClr>
              <a:buSzPts val="3500"/>
              <a:buFont typeface="Arial"/>
              <a:buNone/>
              <a:defRPr b="0" i="0" sz="2800" u="none" cap="none" strike="noStrike">
                <a:solidFill>
                  <a:schemeClr val="lt1"/>
                </a:solidFill>
                <a:latin typeface="Questrial"/>
                <a:ea typeface="Questrial"/>
                <a:cs typeface="Questrial"/>
                <a:sym typeface="Questrial"/>
              </a:defRPr>
            </a:lvl2pPr>
            <a:lvl3pPr lvl="2" marR="0" rtl="0" algn="l">
              <a:lnSpc>
                <a:spcPct val="120000"/>
              </a:lnSpc>
              <a:spcBef>
                <a:spcPts val="500"/>
              </a:spcBef>
              <a:spcAft>
                <a:spcPts val="0"/>
              </a:spcAft>
              <a:buClr>
                <a:schemeClr val="lt1"/>
              </a:buClr>
              <a:buSzPts val="3000"/>
              <a:buFont typeface="Arial"/>
              <a:buNone/>
              <a:defRPr b="0" i="0" sz="2400" u="none" cap="none" strike="noStrike">
                <a:solidFill>
                  <a:schemeClr val="lt1"/>
                </a:solidFill>
                <a:latin typeface="Questrial"/>
                <a:ea typeface="Questrial"/>
                <a:cs typeface="Questrial"/>
                <a:sym typeface="Questrial"/>
              </a:defRPr>
            </a:lvl3pPr>
            <a:lvl4pPr lvl="3"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4pPr>
            <a:lvl5pPr lvl="4"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5pPr>
            <a:lvl6pPr lvl="5"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6pPr>
            <a:lvl7pPr lvl="6"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7pPr>
            <a:lvl8pPr lvl="7"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8pPr>
            <a:lvl9pPr lvl="8" marR="0" rtl="0" algn="l">
              <a:lnSpc>
                <a:spcPct val="120000"/>
              </a:lnSpc>
              <a:spcBef>
                <a:spcPts val="500"/>
              </a:spcBef>
              <a:spcAft>
                <a:spcPts val="0"/>
              </a:spcAft>
              <a:buClr>
                <a:schemeClr val="lt1"/>
              </a:buClr>
              <a:buSzPts val="2500"/>
              <a:buFont typeface="Arial"/>
              <a:buNone/>
              <a:defRPr b="0" i="0" sz="2000" u="none" cap="none" strike="noStrike">
                <a:solidFill>
                  <a:schemeClr val="lt1"/>
                </a:solidFill>
                <a:latin typeface="Questrial"/>
                <a:ea typeface="Questrial"/>
                <a:cs typeface="Questrial"/>
                <a:sym typeface="Questrial"/>
              </a:defRPr>
            </a:lvl9pPr>
          </a:lstStyle>
          <a:p/>
        </p:txBody>
      </p:sp>
      <p:sp>
        <p:nvSpPr>
          <p:cNvPr id="161" name="Google Shape;161;p10"/>
          <p:cNvSpPr txBox="1"/>
          <p:nvPr>
            <p:ph idx="1" type="body"/>
          </p:nvPr>
        </p:nvSpPr>
        <p:spPr>
          <a:xfrm>
            <a:off x="1141410" y="2249486"/>
            <a:ext cx="5934511" cy="3541714"/>
          </a:xfrm>
          <a:prstGeom prst="rect">
            <a:avLst/>
          </a:prstGeom>
          <a:noFill/>
          <a:ln>
            <a:noFill/>
          </a:ln>
        </p:spPr>
        <p:txBody>
          <a:bodyPr anchorCtr="0" anchor="t" bIns="45700" lIns="91425" spcFirstLastPara="1" rIns="91425" wrap="square" tIns="45700"/>
          <a:lstStyle>
            <a:lvl1pPr indent="-228600" lvl="0" marL="457200" algn="l">
              <a:lnSpc>
                <a:spcPct val="120000"/>
              </a:lnSpc>
              <a:spcBef>
                <a:spcPts val="1000"/>
              </a:spcBef>
              <a:spcAft>
                <a:spcPts val="0"/>
              </a:spcAft>
              <a:buClr>
                <a:schemeClr val="lt1"/>
              </a:buClr>
              <a:buSzPts val="2000"/>
              <a:buNone/>
              <a:defRPr sz="1600"/>
            </a:lvl1pPr>
            <a:lvl2pPr indent="-228600" lvl="1" marL="914400" algn="l">
              <a:lnSpc>
                <a:spcPct val="120000"/>
              </a:lnSpc>
              <a:spcBef>
                <a:spcPts val="500"/>
              </a:spcBef>
              <a:spcAft>
                <a:spcPts val="0"/>
              </a:spcAft>
              <a:buClr>
                <a:schemeClr val="lt1"/>
              </a:buClr>
              <a:buSzPts val="1750"/>
              <a:buNone/>
              <a:defRPr sz="1400"/>
            </a:lvl2pPr>
            <a:lvl3pPr indent="-228600" lvl="2" marL="1371600" algn="l">
              <a:lnSpc>
                <a:spcPct val="120000"/>
              </a:lnSpc>
              <a:spcBef>
                <a:spcPts val="500"/>
              </a:spcBef>
              <a:spcAft>
                <a:spcPts val="0"/>
              </a:spcAft>
              <a:buClr>
                <a:schemeClr val="lt1"/>
              </a:buClr>
              <a:buSzPts val="1500"/>
              <a:buNone/>
              <a:defRPr sz="1200"/>
            </a:lvl3pPr>
            <a:lvl4pPr indent="-228600" lvl="3" marL="1828800" algn="l">
              <a:lnSpc>
                <a:spcPct val="120000"/>
              </a:lnSpc>
              <a:spcBef>
                <a:spcPts val="500"/>
              </a:spcBef>
              <a:spcAft>
                <a:spcPts val="0"/>
              </a:spcAft>
              <a:buClr>
                <a:schemeClr val="lt1"/>
              </a:buClr>
              <a:buSzPts val="1250"/>
              <a:buNone/>
              <a:defRPr sz="1000"/>
            </a:lvl4pPr>
            <a:lvl5pPr indent="-228600" lvl="4" marL="2286000" algn="l">
              <a:lnSpc>
                <a:spcPct val="120000"/>
              </a:lnSpc>
              <a:spcBef>
                <a:spcPts val="500"/>
              </a:spcBef>
              <a:spcAft>
                <a:spcPts val="0"/>
              </a:spcAft>
              <a:buClr>
                <a:schemeClr val="lt1"/>
              </a:buClr>
              <a:buSzPts val="1250"/>
              <a:buNone/>
              <a:defRPr sz="1000"/>
            </a:lvl5pPr>
            <a:lvl6pPr indent="-228600" lvl="5" marL="2743200" algn="l">
              <a:lnSpc>
                <a:spcPct val="120000"/>
              </a:lnSpc>
              <a:spcBef>
                <a:spcPts val="500"/>
              </a:spcBef>
              <a:spcAft>
                <a:spcPts val="0"/>
              </a:spcAft>
              <a:buClr>
                <a:schemeClr val="lt1"/>
              </a:buClr>
              <a:buSzPts val="1250"/>
              <a:buNone/>
              <a:defRPr sz="1000"/>
            </a:lvl6pPr>
            <a:lvl7pPr indent="-228600" lvl="6" marL="3200400" algn="l">
              <a:lnSpc>
                <a:spcPct val="120000"/>
              </a:lnSpc>
              <a:spcBef>
                <a:spcPts val="500"/>
              </a:spcBef>
              <a:spcAft>
                <a:spcPts val="0"/>
              </a:spcAft>
              <a:buClr>
                <a:schemeClr val="lt1"/>
              </a:buClr>
              <a:buSzPts val="1250"/>
              <a:buNone/>
              <a:defRPr sz="1000"/>
            </a:lvl7pPr>
            <a:lvl8pPr indent="-228600" lvl="7" marL="3657600" algn="l">
              <a:lnSpc>
                <a:spcPct val="120000"/>
              </a:lnSpc>
              <a:spcBef>
                <a:spcPts val="500"/>
              </a:spcBef>
              <a:spcAft>
                <a:spcPts val="0"/>
              </a:spcAft>
              <a:buClr>
                <a:schemeClr val="lt1"/>
              </a:buClr>
              <a:buSzPts val="1250"/>
              <a:buNone/>
              <a:defRPr sz="1000"/>
            </a:lvl8pPr>
            <a:lvl9pPr indent="-228600" lvl="8" marL="4114800" algn="l">
              <a:lnSpc>
                <a:spcPct val="120000"/>
              </a:lnSpc>
              <a:spcBef>
                <a:spcPts val="500"/>
              </a:spcBef>
              <a:spcAft>
                <a:spcPts val="0"/>
              </a:spcAft>
              <a:buClr>
                <a:schemeClr val="lt1"/>
              </a:buClr>
              <a:buSzPts val="1250"/>
              <a:buNone/>
              <a:defRPr sz="1000"/>
            </a:lvl9pPr>
          </a:lstStyle>
          <a:p/>
        </p:txBody>
      </p:sp>
      <p:sp>
        <p:nvSpPr>
          <p:cNvPr id="162" name="Google Shape;162;p10"/>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10"/>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4" name="Google Shape;164;p10"/>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descr="\\DROBO-FS\QuickDrops\JB\PPTX NG\Droplets\LightingOverlay.png" id="6" name="Google Shape;6;p1"/>
          <p:cNvPicPr preferRelativeResize="0"/>
          <p:nvPr/>
        </p:nvPicPr>
        <p:blipFill rotWithShape="1">
          <a:blip r:embed="rId2">
            <a:alphaModFix amt="30000"/>
          </a:blip>
          <a:srcRect b="0" l="0" r="0" t="0"/>
          <a:stretch/>
        </p:blipFill>
        <p:spPr>
          <a:xfrm>
            <a:off x="0" y="-1"/>
            <a:ext cx="12192003" cy="6858001"/>
          </a:xfrm>
          <a:prstGeom prst="rect">
            <a:avLst/>
          </a:prstGeom>
          <a:noFill/>
          <a:ln>
            <a:noFill/>
          </a:ln>
        </p:spPr>
      </p:pic>
      <p:grpSp>
        <p:nvGrpSpPr>
          <p:cNvPr id="7" name="Google Shape;7;p1"/>
          <p:cNvGrpSpPr/>
          <p:nvPr/>
        </p:nvGrpSpPr>
        <p:grpSpPr>
          <a:xfrm>
            <a:off x="-14288" y="0"/>
            <a:ext cx="12053888" cy="6858001"/>
            <a:chOff x="-14288" y="0"/>
            <a:chExt cx="12053888" cy="6858001"/>
          </a:xfrm>
        </p:grpSpPr>
        <p:grpSp>
          <p:nvGrpSpPr>
            <p:cNvPr id="8" name="Google Shape;8;p1"/>
            <p:cNvGrpSpPr/>
            <p:nvPr/>
          </p:nvGrpSpPr>
          <p:grpSpPr>
            <a:xfrm>
              <a:off x="-14288" y="0"/>
              <a:ext cx="1220788" cy="6858001"/>
              <a:chOff x="-14288" y="0"/>
              <a:chExt cx="1220788" cy="6858001"/>
            </a:xfrm>
          </p:grpSpPr>
          <p:sp>
            <p:nvSpPr>
              <p:cNvPr id="9" name="Google Shape;9;p1"/>
              <p:cNvSpPr/>
              <p:nvPr/>
            </p:nvSpPr>
            <p:spPr>
              <a:xfrm>
                <a:off x="114300" y="4763"/>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33337"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28575"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200025" y="4763"/>
                <a:ext cx="369888" cy="1811338"/>
              </a:xfrm>
              <a:custGeom>
                <a:rect b="b" l="l" r="r" t="t"/>
                <a:pathLst>
                  <a:path extrusionOk="0" h="1141" w="233">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4B54"/>
                  </a:gs>
                </a:gsLst>
                <a:lin ang="5400000" scaled="0"/>
              </a:gradFill>
              <a:ln>
                <a:noFill/>
              </a:ln>
            </p:spPr>
          </p:sp>
          <p:sp>
            <p:nvSpPr>
              <p:cNvPr id="13" name="Google Shape;13;p1"/>
              <p:cNvSpPr/>
              <p:nvPr/>
            </p:nvSpPr>
            <p:spPr>
              <a:xfrm>
                <a:off x="503237" y="1801813"/>
                <a:ext cx="190500" cy="188913"/>
              </a:xfrm>
              <a:custGeom>
                <a:rect b="b" l="l" r="r" t="t"/>
                <a:pathLst>
                  <a:path extrusionOk="0" h="40" w="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285750" y="4763"/>
                <a:ext cx="369888" cy="1430338"/>
              </a:xfrm>
              <a:custGeom>
                <a:rect b="b" l="l" r="r" t="t"/>
                <a:pathLst>
                  <a:path extrusionOk="0" h="901" w="233">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4B54"/>
                  </a:gs>
                </a:gsLst>
                <a:lin ang="5400000" scaled="0"/>
              </a:gradFill>
              <a:ln>
                <a:noFill/>
              </a:ln>
            </p:spPr>
          </p:sp>
          <p:sp>
            <p:nvSpPr>
              <p:cNvPr id="15" name="Google Shape;15;p1"/>
              <p:cNvSpPr/>
              <p:nvPr/>
            </p:nvSpPr>
            <p:spPr>
              <a:xfrm>
                <a:off x="546100"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4B54"/>
                  </a:gs>
                </a:gsLst>
                <a:lin ang="5400000" scaled="0"/>
              </a:gradFill>
              <a:ln>
                <a:noFill/>
              </a:ln>
            </p:spPr>
          </p:sp>
          <p:sp>
            <p:nvSpPr>
              <p:cNvPr id="16" name="Google Shape;16;p1"/>
              <p:cNvSpPr/>
              <p:nvPr/>
            </p:nvSpPr>
            <p:spPr>
              <a:xfrm>
                <a:off x="588962" y="1420813"/>
                <a:ext cx="190500" cy="190500"/>
              </a:xfrm>
              <a:custGeom>
                <a:rect b="b" l="l" r="r" t="t"/>
                <a:pathLst>
                  <a:path extrusionOk="0" h="40" w="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1"/>
              <p:cNvSpPr/>
              <p:nvPr/>
            </p:nvSpPr>
            <p:spPr>
              <a:xfrm>
                <a:off x="588962"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1"/>
              <p:cNvSpPr/>
              <p:nvPr/>
            </p:nvSpPr>
            <p:spPr>
              <a:xfrm>
                <a:off x="641350" y="0"/>
                <a:ext cx="422275" cy="527050"/>
              </a:xfrm>
              <a:custGeom>
                <a:rect b="b" l="l" r="r" t="t"/>
                <a:pathLst>
                  <a:path extrusionOk="0" h="332" w="266">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4B54"/>
                  </a:gs>
                </a:gsLst>
                <a:lin ang="5400000" scaled="0"/>
              </a:gradFill>
              <a:ln>
                <a:noFill/>
              </a:ln>
            </p:spPr>
          </p:sp>
          <p:sp>
            <p:nvSpPr>
              <p:cNvPr id="19" name="Google Shape;19;p1"/>
              <p:cNvSpPr/>
              <p:nvPr/>
            </p:nvSpPr>
            <p:spPr>
              <a:xfrm>
                <a:off x="1020762"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1"/>
              <p:cNvCxnSpPr/>
              <p:nvPr/>
            </p:nvCxnSpPr>
            <p:spPr>
              <a:xfrm>
                <a:off x="-4763" y="9525"/>
                <a:ext cx="0" cy="0"/>
              </a:xfrm>
              <a:prstGeom prst="straightConnector1">
                <a:avLst/>
              </a:prstGeom>
              <a:gradFill>
                <a:gsLst>
                  <a:gs pos="0">
                    <a:schemeClr val="lt2"/>
                  </a:gs>
                  <a:gs pos="100000">
                    <a:srgbClr val="3B4B54"/>
                  </a:gs>
                </a:gsLst>
                <a:lin ang="5400000" scaled="0"/>
              </a:gradFill>
              <a:ln cap="flat" cmpd="sng" w="9525">
                <a:solidFill>
                  <a:srgbClr val="FFFFFF"/>
                </a:solidFill>
                <a:prstDash val="solid"/>
                <a:miter lim="800000"/>
                <a:headEnd len="med" w="med" type="none"/>
                <a:tailEnd len="med" w="med" type="none"/>
              </a:ln>
            </p:spPr>
          </p:cxnSp>
          <p:sp>
            <p:nvSpPr>
              <p:cNvPr id="21" name="Google Shape;21;p1"/>
              <p:cNvSpPr/>
              <p:nvPr/>
            </p:nvSpPr>
            <p:spPr>
              <a:xfrm>
                <a:off x="9525" y="1801813"/>
                <a:ext cx="123825" cy="127000"/>
              </a:xfrm>
              <a:custGeom>
                <a:rect b="b" l="l" r="r" t="t"/>
                <a:pathLst>
                  <a:path extrusionOk="0" h="80" w="78">
                    <a:moveTo>
                      <a:pt x="6" y="80"/>
                    </a:moveTo>
                    <a:lnTo>
                      <a:pt x="0" y="71"/>
                    </a:lnTo>
                    <a:lnTo>
                      <a:pt x="69" y="0"/>
                    </a:lnTo>
                    <a:lnTo>
                      <a:pt x="78" y="9"/>
                    </a:lnTo>
                    <a:lnTo>
                      <a:pt x="6" y="80"/>
                    </a:lnTo>
                    <a:close/>
                  </a:path>
                </a:pathLst>
              </a:custGeom>
              <a:gradFill>
                <a:gsLst>
                  <a:gs pos="0">
                    <a:schemeClr val="lt2"/>
                  </a:gs>
                  <a:gs pos="100000">
                    <a:srgbClr val="3B4B54"/>
                  </a:gs>
                </a:gsLst>
                <a:lin ang="5400000" scaled="0"/>
              </a:gradFill>
              <a:ln>
                <a:noFill/>
              </a:ln>
            </p:spPr>
          </p:sp>
          <p:sp>
            <p:nvSpPr>
              <p:cNvPr id="22" name="Google Shape;22;p1"/>
              <p:cNvSpPr/>
              <p:nvPr/>
            </p:nvSpPr>
            <p:spPr>
              <a:xfrm>
                <a:off x="-9525" y="3549650"/>
                <a:ext cx="147638" cy="481013"/>
              </a:xfrm>
              <a:custGeom>
                <a:rect b="b" l="l" r="r" t="t"/>
                <a:pathLst>
                  <a:path extrusionOk="0" h="303" w="93">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4B54"/>
                  </a:gs>
                </a:gsLst>
                <a:lin ang="5400000" scaled="0"/>
              </a:gradFill>
              <a:ln>
                <a:noFill/>
              </a:ln>
            </p:spPr>
          </p:sp>
          <p:sp>
            <p:nvSpPr>
              <p:cNvPr id="23" name="Google Shape;23;p1"/>
              <p:cNvSpPr/>
              <p:nvPr/>
            </p:nvSpPr>
            <p:spPr>
              <a:xfrm>
                <a:off x="128587"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4B54"/>
                  </a:gs>
                </a:gsLst>
                <a:lin ang="5400000" scaled="0"/>
              </a:gradFill>
              <a:ln>
                <a:noFill/>
              </a:ln>
            </p:spPr>
          </p:sp>
          <p:sp>
            <p:nvSpPr>
              <p:cNvPr id="24" name="Google Shape;24;p1"/>
              <p:cNvSpPr/>
              <p:nvPr/>
            </p:nvSpPr>
            <p:spPr>
              <a:xfrm>
                <a:off x="204787" y="1849438"/>
                <a:ext cx="114300" cy="107950"/>
              </a:xfrm>
              <a:custGeom>
                <a:rect b="b" l="l" r="r" t="t"/>
                <a:pathLst>
                  <a:path extrusionOk="0" h="23" w="24">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1"/>
              <p:cNvSpPr/>
              <p:nvPr/>
            </p:nvSpPr>
            <p:spPr>
              <a:xfrm>
                <a:off x="133350" y="4662488"/>
                <a:ext cx="23813" cy="2181225"/>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1"/>
              <p:cNvSpPr/>
              <p:nvPr/>
            </p:nvSpPr>
            <p:spPr>
              <a:xfrm>
                <a:off x="223837" y="5041900"/>
                <a:ext cx="369888" cy="1801813"/>
              </a:xfrm>
              <a:custGeom>
                <a:rect b="b" l="l" r="r" t="t"/>
                <a:pathLst>
                  <a:path extrusionOk="0" h="1135" w="233">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4B54"/>
                  </a:gs>
                </a:gsLst>
                <a:lin ang="5400000" scaled="0"/>
              </a:gradFill>
              <a:ln>
                <a:noFill/>
              </a:ln>
            </p:spPr>
          </p:sp>
          <p:sp>
            <p:nvSpPr>
              <p:cNvPr id="27" name="Google Shape;27;p1"/>
              <p:cNvSpPr/>
              <p:nvPr/>
            </p:nvSpPr>
            <p:spPr>
              <a:xfrm>
                <a:off x="52387"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
              <p:cNvSpPr/>
              <p:nvPr/>
            </p:nvSpPr>
            <p:spPr>
              <a:xfrm>
                <a:off x="-14288" y="5627688"/>
                <a:ext cx="85725" cy="1216025"/>
              </a:xfrm>
              <a:custGeom>
                <a:rect b="b" l="l" r="r" t="t"/>
                <a:pathLst>
                  <a:path extrusionOk="0" h="766" w="54">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4B54"/>
                  </a:gs>
                </a:gsLst>
                <a:lin ang="5400000" scaled="0"/>
              </a:gradFill>
              <a:ln>
                <a:noFill/>
              </a:ln>
            </p:spPr>
          </p:sp>
          <p:sp>
            <p:nvSpPr>
              <p:cNvPr id="29" name="Google Shape;29;p1"/>
              <p:cNvSpPr/>
              <p:nvPr/>
            </p:nvSpPr>
            <p:spPr>
              <a:xfrm>
                <a:off x="527050"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1"/>
              <p:cNvSpPr/>
              <p:nvPr/>
            </p:nvSpPr>
            <p:spPr>
              <a:xfrm>
                <a:off x="309562" y="5422900"/>
                <a:ext cx="374650" cy="1425575"/>
              </a:xfrm>
              <a:custGeom>
                <a:rect b="b" l="l" r="r" t="t"/>
                <a:pathLst>
                  <a:path extrusionOk="0" h="898" w="236">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4B54"/>
                  </a:gs>
                </a:gsLst>
                <a:lin ang="5400000" scaled="0"/>
              </a:gradFill>
              <a:ln>
                <a:noFill/>
              </a:ln>
            </p:spPr>
          </p:sp>
          <p:sp>
            <p:nvSpPr>
              <p:cNvPr id="31" name="Google Shape;31;p1"/>
              <p:cNvSpPr/>
              <p:nvPr/>
            </p:nvSpPr>
            <p:spPr>
              <a:xfrm>
                <a:off x="569912"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4B54"/>
                  </a:gs>
                </a:gsLst>
                <a:lin ang="5400000" scaled="0"/>
              </a:gradFill>
              <a:ln>
                <a:noFill/>
              </a:ln>
            </p:spPr>
          </p:sp>
          <p:sp>
            <p:nvSpPr>
              <p:cNvPr id="32" name="Google Shape;32;p1"/>
              <p:cNvSpPr/>
              <p:nvPr/>
            </p:nvSpPr>
            <p:spPr>
              <a:xfrm>
                <a:off x="612775"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1"/>
              <p:cNvSpPr/>
              <p:nvPr/>
            </p:nvSpPr>
            <p:spPr>
              <a:xfrm>
                <a:off x="612775"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1"/>
              <p:cNvSpPr/>
              <p:nvPr/>
            </p:nvSpPr>
            <p:spPr>
              <a:xfrm>
                <a:off x="669925" y="6330950"/>
                <a:ext cx="417513" cy="517525"/>
              </a:xfrm>
              <a:custGeom>
                <a:rect b="b" l="l" r="r" t="t"/>
                <a:pathLst>
                  <a:path extrusionOk="0" h="326" w="263">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4B54"/>
                  </a:gs>
                </a:gsLst>
                <a:lin ang="5400000" scaled="0"/>
              </a:gradFill>
              <a:ln>
                <a:noFill/>
              </a:ln>
            </p:spPr>
          </p:sp>
          <p:sp>
            <p:nvSpPr>
              <p:cNvPr id="35" name="Google Shape;35;p1"/>
              <p:cNvSpPr/>
              <p:nvPr/>
            </p:nvSpPr>
            <p:spPr>
              <a:xfrm>
                <a:off x="1049337"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1"/>
            <p:cNvGrpSpPr/>
            <p:nvPr/>
          </p:nvGrpSpPr>
          <p:grpSpPr>
            <a:xfrm>
              <a:off x="11364912" y="0"/>
              <a:ext cx="674688" cy="6848476"/>
              <a:chOff x="11364912" y="0"/>
              <a:chExt cx="674688" cy="6848476"/>
            </a:xfrm>
          </p:grpSpPr>
          <p:sp>
            <p:nvSpPr>
              <p:cNvPr id="37" name="Google Shape;37;p1"/>
              <p:cNvSpPr/>
              <p:nvPr/>
            </p:nvSpPr>
            <p:spPr>
              <a:xfrm>
                <a:off x="11483975" y="0"/>
                <a:ext cx="417513" cy="512763"/>
              </a:xfrm>
              <a:custGeom>
                <a:rect b="b" l="l" r="r" t="t"/>
                <a:pathLst>
                  <a:path extrusionOk="0" h="323" w="263">
                    <a:moveTo>
                      <a:pt x="12" y="323"/>
                    </a:moveTo>
                    <a:lnTo>
                      <a:pt x="0" y="314"/>
                    </a:lnTo>
                    <a:lnTo>
                      <a:pt x="203" y="108"/>
                    </a:lnTo>
                    <a:lnTo>
                      <a:pt x="248" y="0"/>
                    </a:lnTo>
                    <a:lnTo>
                      <a:pt x="263" y="6"/>
                    </a:lnTo>
                    <a:lnTo>
                      <a:pt x="218" y="117"/>
                    </a:lnTo>
                    <a:lnTo>
                      <a:pt x="218" y="117"/>
                    </a:lnTo>
                    <a:lnTo>
                      <a:pt x="12" y="323"/>
                    </a:lnTo>
                    <a:close/>
                  </a:path>
                </a:pathLst>
              </a:custGeom>
              <a:gradFill>
                <a:gsLst>
                  <a:gs pos="0">
                    <a:schemeClr val="lt2"/>
                  </a:gs>
                  <a:gs pos="100000">
                    <a:srgbClr val="3B4B54"/>
                  </a:gs>
                </a:gsLst>
                <a:lin ang="5400000" scaled="0"/>
              </a:gradFill>
              <a:ln>
                <a:noFill/>
              </a:ln>
            </p:spPr>
          </p:sp>
          <p:sp>
            <p:nvSpPr>
              <p:cNvPr id="38" name="Google Shape;38;p1"/>
              <p:cNvSpPr/>
              <p:nvPr/>
            </p:nvSpPr>
            <p:spPr>
              <a:xfrm>
                <a:off x="11364912" y="474663"/>
                <a:ext cx="157163" cy="152400"/>
              </a:xfrm>
              <a:custGeom>
                <a:rect b="b" l="l" r="r" t="t"/>
                <a:pathLst>
                  <a:path extrusionOk="0" h="32" w="33">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
              <p:cNvSpPr/>
              <p:nvPr/>
            </p:nvSpPr>
            <p:spPr>
              <a:xfrm>
                <a:off x="11631612" y="1539875"/>
                <a:ext cx="188913"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
              <p:cNvSpPr/>
              <p:nvPr/>
            </p:nvSpPr>
            <p:spPr>
              <a:xfrm>
                <a:off x="11531600" y="5694363"/>
                <a:ext cx="298450" cy="1154113"/>
              </a:xfrm>
              <a:custGeom>
                <a:rect b="b" l="l" r="r" t="t"/>
                <a:pathLst>
                  <a:path extrusionOk="0" h="727" w="188">
                    <a:moveTo>
                      <a:pt x="15" y="727"/>
                    </a:moveTo>
                    <a:lnTo>
                      <a:pt x="0" y="727"/>
                    </a:lnTo>
                    <a:lnTo>
                      <a:pt x="0" y="407"/>
                    </a:lnTo>
                    <a:lnTo>
                      <a:pt x="0" y="407"/>
                    </a:lnTo>
                    <a:lnTo>
                      <a:pt x="176" y="0"/>
                    </a:lnTo>
                    <a:lnTo>
                      <a:pt x="188" y="6"/>
                    </a:lnTo>
                    <a:lnTo>
                      <a:pt x="15" y="410"/>
                    </a:lnTo>
                    <a:lnTo>
                      <a:pt x="15" y="727"/>
                    </a:lnTo>
                    <a:close/>
                  </a:path>
                </a:pathLst>
              </a:custGeom>
              <a:gradFill>
                <a:gsLst>
                  <a:gs pos="0">
                    <a:schemeClr val="lt2"/>
                  </a:gs>
                  <a:gs pos="100000">
                    <a:srgbClr val="3B4B54"/>
                  </a:gs>
                </a:gsLst>
                <a:lin ang="5400000" scaled="0"/>
              </a:gradFill>
              <a:ln>
                <a:noFill/>
              </a:ln>
            </p:spPr>
          </p:sp>
          <p:sp>
            <p:nvSpPr>
              <p:cNvPr id="41" name="Google Shape;41;p1"/>
              <p:cNvSpPr/>
              <p:nvPr/>
            </p:nvSpPr>
            <p:spPr>
              <a:xfrm>
                <a:off x="11772900" y="5551488"/>
                <a:ext cx="157163" cy="155575"/>
              </a:xfrm>
              <a:custGeom>
                <a:rect b="b" l="l" r="r" t="t"/>
                <a:pathLst>
                  <a:path extrusionOk="0" h="33" w="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
              <p:cNvSpPr/>
              <p:nvPr/>
            </p:nvSpPr>
            <p:spPr>
              <a:xfrm>
                <a:off x="11710987" y="4763"/>
                <a:ext cx="304800" cy="1544638"/>
              </a:xfrm>
              <a:custGeom>
                <a:rect b="b" l="l" r="r" t="t"/>
                <a:pathLst>
                  <a:path extrusionOk="0" h="973" w="192">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chemeClr val="lt2"/>
                  </a:gs>
                  <a:gs pos="100000">
                    <a:srgbClr val="3B4B54"/>
                  </a:gs>
                </a:gsLst>
                <a:lin ang="5400000" scaled="0"/>
              </a:gradFill>
              <a:ln>
                <a:noFill/>
              </a:ln>
            </p:spPr>
          </p:sp>
          <p:sp>
            <p:nvSpPr>
              <p:cNvPr id="43" name="Google Shape;43;p1"/>
              <p:cNvSpPr/>
              <p:nvPr/>
            </p:nvSpPr>
            <p:spPr>
              <a:xfrm>
                <a:off x="11636375" y="4867275"/>
                <a:ext cx="188913"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
              <p:cNvSpPr/>
              <p:nvPr/>
            </p:nvSpPr>
            <p:spPr>
              <a:xfrm>
                <a:off x="11441112" y="5046663"/>
                <a:ext cx="307975" cy="1801813"/>
              </a:xfrm>
              <a:custGeom>
                <a:rect b="b" l="l" r="r" t="t"/>
                <a:pathLst>
                  <a:path extrusionOk="0" h="1135" w="194">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chemeClr val="lt2"/>
                  </a:gs>
                  <a:gs pos="100000">
                    <a:srgbClr val="3B4B54"/>
                  </a:gs>
                </a:gsLst>
                <a:lin ang="5400000" scaled="0"/>
              </a:gradFill>
              <a:ln>
                <a:noFill/>
              </a:ln>
            </p:spPr>
          </p:sp>
          <p:sp>
            <p:nvSpPr>
              <p:cNvPr id="45" name="Google Shape;45;p1"/>
              <p:cNvSpPr/>
              <p:nvPr/>
            </p:nvSpPr>
            <p:spPr>
              <a:xfrm>
                <a:off x="11849100" y="64166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
              <p:cNvSpPr/>
              <p:nvPr/>
            </p:nvSpPr>
            <p:spPr>
              <a:xfrm>
                <a:off x="11939587" y="6596063"/>
                <a:ext cx="23813" cy="252413"/>
              </a:xfrm>
              <a:prstGeom prst="rect">
                <a:avLst/>
              </a:prstGeom>
              <a:gradFill>
                <a:gsLst>
                  <a:gs pos="0">
                    <a:schemeClr val="lt2"/>
                  </a:gs>
                  <a:gs pos="100000">
                    <a:srgbClr val="3B4B54"/>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 name="Google Shape;47;p1"/>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lt1"/>
              </a:buClr>
              <a:buSzPts val="3600"/>
              <a:buFont typeface="Questrial"/>
              <a:buNone/>
              <a:defRPr b="0" i="0" sz="3600" u="none" cap="none" strike="noStrike">
                <a:solidFill>
                  <a:schemeClr val="lt1"/>
                </a:solidFill>
                <a:latin typeface="Questrial"/>
                <a:ea typeface="Questrial"/>
                <a:cs typeface="Questrial"/>
                <a:sym typeface="Quest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8" name="Google Shape;48;p1"/>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lstStyle>
            <a:lvl1pPr indent="-419100" lvl="0" marL="457200" marR="0" rtl="0" algn="l">
              <a:lnSpc>
                <a:spcPct val="120000"/>
              </a:lnSpc>
              <a:spcBef>
                <a:spcPts val="1000"/>
              </a:spcBef>
              <a:spcAft>
                <a:spcPts val="0"/>
              </a:spcAft>
              <a:buClr>
                <a:schemeClr val="lt1"/>
              </a:buClr>
              <a:buSzPts val="3000"/>
              <a:buFont typeface="Arial"/>
              <a:buChar char="•"/>
              <a:defRPr b="0" i="0" sz="2400" u="none" cap="none" strike="noStrike">
                <a:solidFill>
                  <a:schemeClr val="lt1"/>
                </a:solidFill>
                <a:latin typeface="Questrial"/>
                <a:ea typeface="Questrial"/>
                <a:cs typeface="Questrial"/>
                <a:sym typeface="Questrial"/>
              </a:defRPr>
            </a:lvl1pPr>
            <a:lvl2pPr indent="-387350" lvl="1" marL="914400" marR="0" rtl="0" algn="l">
              <a:lnSpc>
                <a:spcPct val="120000"/>
              </a:lnSpc>
              <a:spcBef>
                <a:spcPts val="500"/>
              </a:spcBef>
              <a:spcAft>
                <a:spcPts val="0"/>
              </a:spcAft>
              <a:buClr>
                <a:schemeClr val="lt1"/>
              </a:buClr>
              <a:buSzPts val="2500"/>
              <a:buFont typeface="Arial"/>
              <a:buChar char="•"/>
              <a:defRPr b="0" i="0" sz="2000" u="none" cap="none" strike="noStrike">
                <a:solidFill>
                  <a:schemeClr val="lt1"/>
                </a:solidFill>
                <a:latin typeface="Questrial"/>
                <a:ea typeface="Questrial"/>
                <a:cs typeface="Questrial"/>
                <a:sym typeface="Questrial"/>
              </a:defRPr>
            </a:lvl2pPr>
            <a:lvl3pPr indent="-371475" lvl="2" marL="1371600" marR="0" rtl="0" algn="l">
              <a:lnSpc>
                <a:spcPct val="120000"/>
              </a:lnSpc>
              <a:spcBef>
                <a:spcPts val="500"/>
              </a:spcBef>
              <a:spcAft>
                <a:spcPts val="0"/>
              </a:spcAft>
              <a:buClr>
                <a:schemeClr val="lt1"/>
              </a:buClr>
              <a:buSzPts val="2250"/>
              <a:buFont typeface="Arial"/>
              <a:buChar char="•"/>
              <a:defRPr b="0" i="0" sz="1800" u="none" cap="none" strike="noStrike">
                <a:solidFill>
                  <a:schemeClr val="lt1"/>
                </a:solidFill>
                <a:latin typeface="Questrial"/>
                <a:ea typeface="Questrial"/>
                <a:cs typeface="Questrial"/>
                <a:sym typeface="Questrial"/>
              </a:defRPr>
            </a:lvl3pPr>
            <a:lvl4pPr indent="-355600" lvl="3" marL="18288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4pPr>
            <a:lvl5pPr indent="-355600" lvl="4" marL="2286000" marR="0" rtl="0" algn="l">
              <a:lnSpc>
                <a:spcPct val="120000"/>
              </a:lnSpc>
              <a:spcBef>
                <a:spcPts val="500"/>
              </a:spcBef>
              <a:spcAft>
                <a:spcPts val="0"/>
              </a:spcAft>
              <a:buClr>
                <a:schemeClr val="lt1"/>
              </a:buClr>
              <a:buSzPts val="2000"/>
              <a:buFont typeface="Arial"/>
              <a:buChar char="•"/>
              <a:defRPr b="0" i="0" sz="1600" u="none" cap="none" strike="noStrike">
                <a:solidFill>
                  <a:schemeClr val="lt1"/>
                </a:solidFill>
                <a:latin typeface="Questrial"/>
                <a:ea typeface="Questrial"/>
                <a:cs typeface="Questrial"/>
                <a:sym typeface="Questrial"/>
              </a:defRPr>
            </a:lvl5pPr>
            <a:lvl6pPr indent="-339725" lvl="5" marL="27432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6pPr>
            <a:lvl7pPr indent="-339725" lvl="6" marL="32004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7pPr>
            <a:lvl8pPr indent="-339725" lvl="7" marL="36576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8pPr>
            <a:lvl9pPr indent="-339725" lvl="8" marL="4114800" marR="0" rtl="0" algn="l">
              <a:lnSpc>
                <a:spcPct val="120000"/>
              </a:lnSpc>
              <a:spcBef>
                <a:spcPts val="500"/>
              </a:spcBef>
              <a:spcAft>
                <a:spcPts val="0"/>
              </a:spcAft>
              <a:buClr>
                <a:schemeClr val="lt1"/>
              </a:buClr>
              <a:buSzPts val="1750"/>
              <a:buFont typeface="Arial"/>
              <a:buChar char="•"/>
              <a:defRPr b="0" i="0" sz="1400" u="none" cap="none" strike="noStrike">
                <a:solidFill>
                  <a:schemeClr val="lt1"/>
                </a:solidFill>
                <a:latin typeface="Questrial"/>
                <a:ea typeface="Questrial"/>
                <a:cs typeface="Questrial"/>
                <a:sym typeface="Questrial"/>
              </a:defRPr>
            </a:lvl9pPr>
          </a:lstStyle>
          <a:p/>
        </p:txBody>
      </p:sp>
      <p:sp>
        <p:nvSpPr>
          <p:cNvPr id="49" name="Google Shape;49;p1"/>
          <p:cNvSpPr txBox="1"/>
          <p:nvPr>
            <p:ph idx="10" type="dt"/>
          </p:nvPr>
        </p:nvSpPr>
        <p:spPr>
          <a:xfrm>
            <a:off x="7456921" y="5883276"/>
            <a:ext cx="2743200" cy="365125"/>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0" i="0" sz="105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9pPr>
          </a:lstStyle>
          <a:p/>
        </p:txBody>
      </p:sp>
      <p:sp>
        <p:nvSpPr>
          <p:cNvPr id="50" name="Google Shape;50;p1"/>
          <p:cNvSpPr txBox="1"/>
          <p:nvPr>
            <p:ph idx="11" type="ftr"/>
          </p:nvPr>
        </p:nvSpPr>
        <p:spPr>
          <a:xfrm>
            <a:off x="1141411" y="5883275"/>
            <a:ext cx="6239309"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050" u="none" cap="none" strike="noStrike">
                <a:solidFill>
                  <a:schemeClr val="lt1"/>
                </a:solidFill>
                <a:latin typeface="Questrial"/>
                <a:ea typeface="Questrial"/>
                <a:cs typeface="Questrial"/>
                <a:sym typeface="Questrial"/>
              </a:defRPr>
            </a:lvl1pPr>
            <a:lvl2pPr lvl="1"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2pPr>
            <a:lvl3pPr lvl="2"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3pPr>
            <a:lvl4pPr lvl="3"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4pPr>
            <a:lvl5pPr lvl="4"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5pPr>
            <a:lvl6pPr lvl="5"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6pPr>
            <a:lvl7pPr lvl="6"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7pPr>
            <a:lvl8pPr lvl="7"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8pPr>
            <a:lvl9pPr lvl="8" marR="0" rtl="0" algn="l">
              <a:spcBef>
                <a:spcPts val="0"/>
              </a:spcBef>
              <a:spcAft>
                <a:spcPts val="0"/>
              </a:spcAft>
              <a:buSzPts val="1400"/>
              <a:buNone/>
              <a:defRPr b="0" i="0" sz="1800" u="none" cap="none" strike="noStrike">
                <a:solidFill>
                  <a:schemeClr val="lt1"/>
                </a:solidFill>
                <a:latin typeface="Questrial"/>
                <a:ea typeface="Questrial"/>
                <a:cs typeface="Questrial"/>
                <a:sym typeface="Questrial"/>
              </a:defRPr>
            </a:lvl9pPr>
          </a:lstStyle>
          <a:p/>
        </p:txBody>
      </p:sp>
      <p:sp>
        <p:nvSpPr>
          <p:cNvPr id="51" name="Google Shape;51;p1"/>
          <p:cNvSpPr txBox="1"/>
          <p:nvPr>
            <p:ph idx="12" type="sldNum"/>
          </p:nvPr>
        </p:nvSpPr>
        <p:spPr>
          <a:xfrm>
            <a:off x="10276321" y="5883274"/>
            <a:ext cx="771089"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50" u="none" cap="none" strike="noStrike">
                <a:solidFill>
                  <a:schemeClr val="lt1"/>
                </a:solidFill>
                <a:latin typeface="Questrial"/>
                <a:ea typeface="Questrial"/>
                <a:cs typeface="Questrial"/>
                <a:sym typeface="Questrial"/>
              </a:defRPr>
            </a:lvl1pPr>
            <a:lvl2pPr indent="0" lvl="1" marL="0" marR="0" rtl="0" algn="r">
              <a:spcBef>
                <a:spcPts val="0"/>
              </a:spcBef>
              <a:buNone/>
              <a:defRPr b="0" i="0" sz="1050" u="none" cap="none" strike="noStrike">
                <a:solidFill>
                  <a:schemeClr val="lt1"/>
                </a:solidFill>
                <a:latin typeface="Questrial"/>
                <a:ea typeface="Questrial"/>
                <a:cs typeface="Questrial"/>
                <a:sym typeface="Questrial"/>
              </a:defRPr>
            </a:lvl2pPr>
            <a:lvl3pPr indent="0" lvl="2" marL="0" marR="0" rtl="0" algn="r">
              <a:spcBef>
                <a:spcPts val="0"/>
              </a:spcBef>
              <a:buNone/>
              <a:defRPr b="0" i="0" sz="1050" u="none" cap="none" strike="noStrike">
                <a:solidFill>
                  <a:schemeClr val="lt1"/>
                </a:solidFill>
                <a:latin typeface="Questrial"/>
                <a:ea typeface="Questrial"/>
                <a:cs typeface="Questrial"/>
                <a:sym typeface="Questrial"/>
              </a:defRPr>
            </a:lvl3pPr>
            <a:lvl4pPr indent="0" lvl="3" marL="0" marR="0" rtl="0" algn="r">
              <a:spcBef>
                <a:spcPts val="0"/>
              </a:spcBef>
              <a:buNone/>
              <a:defRPr b="0" i="0" sz="1050" u="none" cap="none" strike="noStrike">
                <a:solidFill>
                  <a:schemeClr val="lt1"/>
                </a:solidFill>
                <a:latin typeface="Questrial"/>
                <a:ea typeface="Questrial"/>
                <a:cs typeface="Questrial"/>
                <a:sym typeface="Questrial"/>
              </a:defRPr>
            </a:lvl4pPr>
            <a:lvl5pPr indent="0" lvl="4" marL="0" marR="0" rtl="0" algn="r">
              <a:spcBef>
                <a:spcPts val="0"/>
              </a:spcBef>
              <a:buNone/>
              <a:defRPr b="0" i="0" sz="1050" u="none" cap="none" strike="noStrike">
                <a:solidFill>
                  <a:schemeClr val="lt1"/>
                </a:solidFill>
                <a:latin typeface="Questrial"/>
                <a:ea typeface="Questrial"/>
                <a:cs typeface="Questrial"/>
                <a:sym typeface="Questrial"/>
              </a:defRPr>
            </a:lvl5pPr>
            <a:lvl6pPr indent="0" lvl="5" marL="0" marR="0" rtl="0" algn="r">
              <a:spcBef>
                <a:spcPts val="0"/>
              </a:spcBef>
              <a:buNone/>
              <a:defRPr b="0" i="0" sz="1050" u="none" cap="none" strike="noStrike">
                <a:solidFill>
                  <a:schemeClr val="lt1"/>
                </a:solidFill>
                <a:latin typeface="Questrial"/>
                <a:ea typeface="Questrial"/>
                <a:cs typeface="Questrial"/>
                <a:sym typeface="Questrial"/>
              </a:defRPr>
            </a:lvl6pPr>
            <a:lvl7pPr indent="0" lvl="6" marL="0" marR="0" rtl="0" algn="r">
              <a:spcBef>
                <a:spcPts val="0"/>
              </a:spcBef>
              <a:buNone/>
              <a:defRPr b="0" i="0" sz="1050" u="none" cap="none" strike="noStrike">
                <a:solidFill>
                  <a:schemeClr val="lt1"/>
                </a:solidFill>
                <a:latin typeface="Questrial"/>
                <a:ea typeface="Questrial"/>
                <a:cs typeface="Questrial"/>
                <a:sym typeface="Questrial"/>
              </a:defRPr>
            </a:lvl7pPr>
            <a:lvl8pPr indent="0" lvl="7" marL="0" marR="0" rtl="0" algn="r">
              <a:spcBef>
                <a:spcPts val="0"/>
              </a:spcBef>
              <a:buNone/>
              <a:defRPr b="0" i="0" sz="1050" u="none" cap="none" strike="noStrike">
                <a:solidFill>
                  <a:schemeClr val="lt1"/>
                </a:solidFill>
                <a:latin typeface="Questrial"/>
                <a:ea typeface="Questrial"/>
                <a:cs typeface="Questrial"/>
                <a:sym typeface="Questrial"/>
              </a:defRPr>
            </a:lvl8pPr>
            <a:lvl9pPr indent="0" lvl="8" marL="0" marR="0" rtl="0" algn="r">
              <a:spcBef>
                <a:spcPts val="0"/>
              </a:spcBef>
              <a:buNone/>
              <a:defRPr b="0" i="0" sz="1050" u="none" cap="none" strike="noStrike">
                <a:solidFill>
                  <a:schemeClr val="lt1"/>
                </a:solidFill>
                <a:latin typeface="Questrial"/>
                <a:ea typeface="Questrial"/>
                <a:cs typeface="Questrial"/>
                <a:sym typeface="Questrial"/>
              </a:defRPr>
            </a:lvl9pPr>
          </a:lstStyle>
          <a:p>
            <a:pPr indent="0" lvl="0" marL="0" rtl="0" algn="r">
              <a:spcBef>
                <a:spcPts val="0"/>
              </a:spcBef>
              <a:spcAft>
                <a:spcPts val="0"/>
              </a:spcAft>
              <a:buNone/>
            </a:pPr>
            <a:fld id="{00000000-1234-1234-1234-123412341234}" type="slidenum">
              <a:rPr lang="en-IE"/>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9"/>
          <p:cNvSpPr txBox="1"/>
          <p:nvPr>
            <p:ph type="ctrTitle"/>
          </p:nvPr>
        </p:nvSpPr>
        <p:spPr>
          <a:xfrm>
            <a:off x="1876424" y="1122363"/>
            <a:ext cx="8791575" cy="23876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chemeClr val="dk1"/>
              </a:buClr>
              <a:buSzPts val="1100"/>
              <a:buFont typeface="Arial"/>
              <a:buNone/>
            </a:pPr>
            <a:r>
              <a:rPr lang="en-IE" sz="4320"/>
              <a:t>INTERIM PRESENTATION:</a:t>
            </a:r>
            <a:endParaRPr sz="4320"/>
          </a:p>
          <a:p>
            <a:pPr indent="0" lvl="0" marL="0" rtl="0" algn="l">
              <a:lnSpc>
                <a:spcPct val="90000"/>
              </a:lnSpc>
              <a:spcBef>
                <a:spcPts val="0"/>
              </a:spcBef>
              <a:spcAft>
                <a:spcPts val="0"/>
              </a:spcAft>
              <a:buClr>
                <a:schemeClr val="dk1"/>
              </a:buClr>
              <a:buSzPts val="1100"/>
              <a:buFont typeface="Arial"/>
              <a:buNone/>
            </a:pPr>
            <a:r>
              <a:rPr lang="en-IE" sz="4320"/>
              <a:t>WIRELESS V2I COMMUNICATION</a:t>
            </a:r>
            <a:endParaRPr sz="4320"/>
          </a:p>
          <a:p>
            <a:pPr indent="0" lvl="0" marL="0" rtl="0" algn="l">
              <a:lnSpc>
                <a:spcPct val="90000"/>
              </a:lnSpc>
              <a:spcBef>
                <a:spcPts val="0"/>
              </a:spcBef>
              <a:spcAft>
                <a:spcPts val="0"/>
              </a:spcAft>
              <a:buClr>
                <a:schemeClr val="dk1"/>
              </a:buClr>
              <a:buSzPts val="1100"/>
              <a:buFont typeface="Arial"/>
              <a:buNone/>
            </a:pPr>
            <a:r>
              <a:rPr lang="en-IE" sz="4320"/>
              <a:t>PROTOCOLS FOR DRIVER ASSISTANCE</a:t>
            </a:r>
            <a:endParaRPr sz="4320"/>
          </a:p>
        </p:txBody>
      </p:sp>
      <p:sp>
        <p:nvSpPr>
          <p:cNvPr id="235" name="Google Shape;235;p19"/>
          <p:cNvSpPr txBox="1"/>
          <p:nvPr>
            <p:ph idx="1" type="subTitle"/>
          </p:nvPr>
        </p:nvSpPr>
        <p:spPr>
          <a:xfrm>
            <a:off x="1876424" y="3602038"/>
            <a:ext cx="8791575" cy="1627688"/>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0"/>
              </a:spcBef>
              <a:spcAft>
                <a:spcPts val="0"/>
              </a:spcAft>
              <a:buClr>
                <a:schemeClr val="lt2"/>
              </a:buClr>
              <a:buSzPts val="3500"/>
              <a:buNone/>
            </a:pPr>
            <a:r>
              <a:rPr lang="en-IE" sz="1800"/>
              <a:t>INCLUDES: BLOCK DIAGRAM &amp; </a:t>
            </a:r>
            <a:r>
              <a:rPr lang="en-IE" sz="1800"/>
              <a:t>FLOWCHART</a:t>
            </a:r>
            <a:r>
              <a:rPr lang="en-IE" sz="1800"/>
              <a:t>, CURRENT STATUS, CURRENT CHALLENGES</a:t>
            </a:r>
            <a:br>
              <a:rPr lang="en-IE" sz="2800"/>
            </a:br>
            <a:endParaRPr/>
          </a:p>
          <a:p>
            <a:pPr indent="0" lvl="0" marL="0" rtl="0" algn="l">
              <a:lnSpc>
                <a:spcPct val="120000"/>
              </a:lnSpc>
              <a:spcBef>
                <a:spcPts val="1000"/>
              </a:spcBef>
              <a:spcAft>
                <a:spcPts val="0"/>
              </a:spcAft>
              <a:buClr>
                <a:schemeClr val="lt2"/>
              </a:buClr>
              <a:buSzPts val="2500"/>
              <a:buNone/>
            </a:pPr>
            <a:r>
              <a:rPr lang="en-IE"/>
              <a:t>BY: CONOR POWER, DANIEL COLLINS., SCOUT CASE, JAMES TOMPKINS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9" name="Shape 239"/>
        <p:cNvGrpSpPr/>
        <p:nvPr/>
      </p:nvGrpSpPr>
      <p:grpSpPr>
        <a:xfrm>
          <a:off x="0" y="0"/>
          <a:ext cx="0" cy="0"/>
          <a:chOff x="0" y="0"/>
          <a:chExt cx="0" cy="0"/>
        </a:xfrm>
      </p:grpSpPr>
      <p:sp>
        <p:nvSpPr>
          <p:cNvPr id="240" name="Google Shape;240;p20"/>
          <p:cNvSpPr txBox="1"/>
          <p:nvPr>
            <p:ph type="title"/>
          </p:nvPr>
        </p:nvSpPr>
        <p:spPr>
          <a:xfrm>
            <a:off x="6569957" y="618518"/>
            <a:ext cx="474708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000"/>
              <a:buFont typeface="Questrial"/>
              <a:buNone/>
            </a:pPr>
            <a:r>
              <a:rPr lang="en-IE" sz="4000"/>
              <a:t>BLOCK DIAGRAM:</a:t>
            </a:r>
            <a:endParaRPr/>
          </a:p>
        </p:txBody>
      </p:sp>
      <p:sp>
        <p:nvSpPr>
          <p:cNvPr id="241" name="Google Shape;241;p20"/>
          <p:cNvSpPr/>
          <p:nvPr/>
        </p:nvSpPr>
        <p:spPr>
          <a:xfrm>
            <a:off x="798950" y="808057"/>
            <a:ext cx="5286376" cy="5234394"/>
          </a:xfrm>
          <a:prstGeom prst="round2DiagRect">
            <a:avLst>
              <a:gd fmla="val 7418"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id="242" name="Google Shape;242;p20"/>
          <p:cNvPicPr preferRelativeResize="0"/>
          <p:nvPr/>
        </p:nvPicPr>
        <p:blipFill rotWithShape="1">
          <a:blip r:embed="rId4">
            <a:alphaModFix/>
          </a:blip>
          <a:srcRect b="0" l="0" r="0" t="0"/>
          <a:stretch/>
        </p:blipFill>
        <p:spPr>
          <a:xfrm>
            <a:off x="1529734" y="1147145"/>
            <a:ext cx="3814090" cy="4567773"/>
          </a:xfrm>
          <a:prstGeom prst="rect">
            <a:avLst/>
          </a:prstGeom>
          <a:noFill/>
          <a:ln>
            <a:noFill/>
          </a:ln>
        </p:spPr>
      </p:pic>
      <p:sp>
        <p:nvSpPr>
          <p:cNvPr id="243" name="Google Shape;243;p20"/>
          <p:cNvSpPr txBox="1"/>
          <p:nvPr>
            <p:ph idx="1" type="body"/>
          </p:nvPr>
        </p:nvSpPr>
        <p:spPr>
          <a:xfrm>
            <a:off x="6569957" y="2249487"/>
            <a:ext cx="4747087"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10000"/>
              </a:lnSpc>
              <a:spcBef>
                <a:spcPts val="0"/>
              </a:spcBef>
              <a:spcAft>
                <a:spcPts val="0"/>
              </a:spcAft>
              <a:buClr>
                <a:schemeClr val="lt1"/>
              </a:buClr>
              <a:buSzPts val="2500"/>
              <a:buChar char="•"/>
            </a:pPr>
            <a:r>
              <a:rPr lang="en-IE" sz="2000"/>
              <a:t>The Raspberry Pi exports state </a:t>
            </a:r>
            <a:endParaRPr/>
          </a:p>
          <a:p>
            <a:pPr indent="-228600" lvl="0" marL="228600" rtl="0" algn="l">
              <a:lnSpc>
                <a:spcPct val="110000"/>
              </a:lnSpc>
              <a:spcBef>
                <a:spcPts val="1000"/>
              </a:spcBef>
              <a:spcAft>
                <a:spcPts val="0"/>
              </a:spcAft>
              <a:buClr>
                <a:schemeClr val="lt1"/>
              </a:buClr>
              <a:buSzPts val="2500"/>
              <a:buChar char="•"/>
            </a:pPr>
            <a:r>
              <a:rPr lang="en-IE" sz="2000"/>
              <a:t>The Raspberry Pi car is constantly searching for new data</a:t>
            </a:r>
            <a:endParaRPr/>
          </a:p>
          <a:p>
            <a:pPr indent="-228600" lvl="0" marL="228600" rtl="0" algn="l">
              <a:lnSpc>
                <a:spcPct val="110000"/>
              </a:lnSpc>
              <a:spcBef>
                <a:spcPts val="1000"/>
              </a:spcBef>
              <a:spcAft>
                <a:spcPts val="0"/>
              </a:spcAft>
              <a:buClr>
                <a:schemeClr val="lt1"/>
              </a:buClr>
              <a:buSzPts val="2500"/>
              <a:buChar char="•"/>
            </a:pPr>
            <a:r>
              <a:rPr lang="en-IE" sz="2000"/>
              <a:t>Both Raspberry Pi’s are connected to MQTT broker and </a:t>
            </a:r>
            <a:r>
              <a:rPr lang="en-IE" sz="2000"/>
              <a:t>receive</a:t>
            </a:r>
            <a:r>
              <a:rPr lang="en-IE" sz="2000"/>
              <a:t> next decision data from it</a:t>
            </a:r>
            <a:endParaRPr/>
          </a:p>
          <a:p>
            <a:pPr indent="-69850" lvl="0" marL="228600" rtl="0" algn="l">
              <a:lnSpc>
                <a:spcPct val="110000"/>
              </a:lnSpc>
              <a:spcBef>
                <a:spcPts val="1000"/>
              </a:spcBef>
              <a:spcAft>
                <a:spcPts val="0"/>
              </a:spcAft>
              <a:buClr>
                <a:schemeClr val="lt1"/>
              </a:buClr>
              <a:buSzPts val="2500"/>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7" name="Shape 247"/>
        <p:cNvGrpSpPr/>
        <p:nvPr/>
      </p:nvGrpSpPr>
      <p:grpSpPr>
        <a:xfrm>
          <a:off x="0" y="0"/>
          <a:ext cx="0" cy="0"/>
          <a:chOff x="0" y="0"/>
          <a:chExt cx="0" cy="0"/>
        </a:xfrm>
      </p:grpSpPr>
      <p:sp>
        <p:nvSpPr>
          <p:cNvPr id="248" name="Google Shape;248;p21"/>
          <p:cNvSpPr txBox="1"/>
          <p:nvPr>
            <p:ph type="title"/>
          </p:nvPr>
        </p:nvSpPr>
        <p:spPr>
          <a:xfrm>
            <a:off x="5128643" y="618518"/>
            <a:ext cx="6188402"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Questrial"/>
              <a:buNone/>
            </a:pPr>
            <a:r>
              <a:rPr lang="en-IE"/>
              <a:t>FLOW CHART</a:t>
            </a:r>
            <a:endParaRPr/>
          </a:p>
        </p:txBody>
      </p:sp>
      <p:sp>
        <p:nvSpPr>
          <p:cNvPr id="249" name="Google Shape;249;p21"/>
          <p:cNvSpPr/>
          <p:nvPr/>
        </p:nvSpPr>
        <p:spPr>
          <a:xfrm>
            <a:off x="814579" y="808057"/>
            <a:ext cx="3821429" cy="5234394"/>
          </a:xfrm>
          <a:prstGeom prst="round2DiagRect">
            <a:avLst>
              <a:gd fmla="val 11323" name="adj1"/>
              <a:gd fmla="val 0" name="adj2"/>
            </a:avLst>
          </a:prstGeom>
          <a:solidFill>
            <a:srgbClr val="FFFFFF"/>
          </a:solidFill>
          <a:ln cap="sq" cmpd="sng" w="19050">
            <a:solidFill>
              <a:srgbClr val="B0BFC7">
                <a:alpha val="60000"/>
              </a:srgbClr>
            </a:solidFill>
            <a:prstDash val="solid"/>
            <a:miter lim="800000"/>
            <a:headEnd len="sm" w="sm" type="none"/>
            <a:tailEnd len="sm" w="sm" type="none"/>
          </a:ln>
          <a:effectLst>
            <a:outerShdw blurRad="88900" rotWithShape="0" algn="t" dir="5400000" dist="38100">
              <a:srgbClr val="000000">
                <a:alpha val="4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id="250" name="Google Shape;250;p21"/>
          <p:cNvPicPr preferRelativeResize="0"/>
          <p:nvPr/>
        </p:nvPicPr>
        <p:blipFill rotWithShape="1">
          <a:blip r:embed="rId4">
            <a:alphaModFix/>
          </a:blip>
          <a:srcRect b="0" l="0" r="0" t="0"/>
          <a:stretch/>
        </p:blipFill>
        <p:spPr>
          <a:xfrm>
            <a:off x="1385475" y="811800"/>
            <a:ext cx="2800401" cy="5234400"/>
          </a:xfrm>
          <a:prstGeom prst="rect">
            <a:avLst/>
          </a:prstGeom>
          <a:noFill/>
          <a:ln>
            <a:noFill/>
          </a:ln>
        </p:spPr>
      </p:pic>
      <p:sp>
        <p:nvSpPr>
          <p:cNvPr id="251" name="Google Shape;251;p21"/>
          <p:cNvSpPr txBox="1"/>
          <p:nvPr>
            <p:ph idx="1" type="body"/>
          </p:nvPr>
        </p:nvSpPr>
        <p:spPr>
          <a:xfrm>
            <a:off x="5128643" y="2249487"/>
            <a:ext cx="6188402"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20000"/>
              </a:lnSpc>
              <a:spcBef>
                <a:spcPts val="0"/>
              </a:spcBef>
              <a:spcAft>
                <a:spcPts val="0"/>
              </a:spcAft>
              <a:buClr>
                <a:schemeClr val="lt1"/>
              </a:buClr>
              <a:buSzPts val="2750"/>
              <a:buChar char="•"/>
            </a:pPr>
            <a:r>
              <a:rPr lang="en-IE" sz="2200"/>
              <a:t>Raspberry Pi Car </a:t>
            </a:r>
            <a:r>
              <a:rPr lang="en-IE" sz="2200"/>
              <a:t>constantly</a:t>
            </a:r>
            <a:r>
              <a:rPr lang="en-IE" sz="2200"/>
              <a:t> looks for MQTT</a:t>
            </a:r>
            <a:endParaRPr/>
          </a:p>
          <a:p>
            <a:pPr indent="-228600" lvl="0" marL="228600" rtl="0" algn="l">
              <a:lnSpc>
                <a:spcPct val="120000"/>
              </a:lnSpc>
              <a:spcBef>
                <a:spcPts val="1000"/>
              </a:spcBef>
              <a:spcAft>
                <a:spcPts val="0"/>
              </a:spcAft>
              <a:buClr>
                <a:schemeClr val="lt1"/>
              </a:buClr>
              <a:buSzPts val="2750"/>
              <a:buChar char="•"/>
            </a:pPr>
            <a:r>
              <a:rPr lang="en-IE" sz="2200"/>
              <a:t>When connected, the Pi </a:t>
            </a:r>
            <a:r>
              <a:rPr lang="en-IE" sz="2200"/>
              <a:t>receives</a:t>
            </a:r>
            <a:r>
              <a:rPr lang="en-IE" sz="2200"/>
              <a:t> traffic light state</a:t>
            </a:r>
            <a:endParaRPr/>
          </a:p>
          <a:p>
            <a:pPr indent="-228600" lvl="0" marL="228600" rtl="0" algn="l">
              <a:lnSpc>
                <a:spcPct val="120000"/>
              </a:lnSpc>
              <a:spcBef>
                <a:spcPts val="1000"/>
              </a:spcBef>
              <a:spcAft>
                <a:spcPts val="0"/>
              </a:spcAft>
              <a:buClr>
                <a:schemeClr val="lt1"/>
              </a:buClr>
              <a:buSzPts val="2750"/>
              <a:buChar char="•"/>
            </a:pPr>
            <a:r>
              <a:rPr lang="en-IE" sz="2200"/>
              <a:t>Raspberry Pi car decides next action based on traffic light state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2"/>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Questrial"/>
              <a:buNone/>
            </a:pPr>
            <a:r>
              <a:rPr lang="en-IE" sz="4800"/>
              <a:t>CURRENT STATUS OF PROJECT</a:t>
            </a:r>
            <a:endParaRPr sz="4800"/>
          </a:p>
        </p:txBody>
      </p:sp>
      <p:sp>
        <p:nvSpPr>
          <p:cNvPr id="257" name="Google Shape;257;p22"/>
          <p:cNvSpPr txBox="1"/>
          <p:nvPr>
            <p:ph idx="1" type="body"/>
          </p:nvPr>
        </p:nvSpPr>
        <p:spPr>
          <a:xfrm>
            <a:off x="1141413" y="2249487"/>
            <a:ext cx="4954588" cy="3541714"/>
          </a:xfrm>
          <a:prstGeom prst="rect">
            <a:avLst/>
          </a:prstGeom>
          <a:noFill/>
          <a:ln>
            <a:noFill/>
          </a:ln>
        </p:spPr>
        <p:txBody>
          <a:bodyPr anchorCtr="0" anchor="t" bIns="45700" lIns="91425" spcFirstLastPara="1" rIns="91425" wrap="square" tIns="45700">
            <a:noAutofit/>
          </a:bodyPr>
          <a:lstStyle/>
          <a:p>
            <a:pPr indent="-371475" lvl="0" marL="457200" rtl="0" algn="l">
              <a:lnSpc>
                <a:spcPct val="120000"/>
              </a:lnSpc>
              <a:spcBef>
                <a:spcPts val="0"/>
              </a:spcBef>
              <a:spcAft>
                <a:spcPts val="0"/>
              </a:spcAft>
              <a:buSzPts val="2250"/>
              <a:buChar char="•"/>
            </a:pPr>
            <a:r>
              <a:rPr lang="en-IE"/>
              <a:t>Traffic light state system completed</a:t>
            </a:r>
            <a:endParaRPr/>
          </a:p>
          <a:p>
            <a:pPr indent="0" lvl="0" marL="457200" rtl="0" algn="l">
              <a:lnSpc>
                <a:spcPct val="120000"/>
              </a:lnSpc>
              <a:spcBef>
                <a:spcPts val="0"/>
              </a:spcBef>
              <a:spcAft>
                <a:spcPts val="0"/>
              </a:spcAft>
              <a:buNone/>
            </a:pPr>
            <a:r>
              <a:t/>
            </a:r>
            <a:endParaRPr/>
          </a:p>
          <a:p>
            <a:pPr indent="-371475" lvl="0" marL="457200" rtl="0" algn="l">
              <a:lnSpc>
                <a:spcPct val="120000"/>
              </a:lnSpc>
              <a:spcBef>
                <a:spcPts val="0"/>
              </a:spcBef>
              <a:spcAft>
                <a:spcPts val="0"/>
              </a:spcAft>
              <a:buSzPts val="2250"/>
              <a:buChar char="•"/>
            </a:pPr>
            <a:r>
              <a:rPr lang="en-IE"/>
              <a:t>Code alterations to python</a:t>
            </a:r>
            <a:endParaRPr/>
          </a:p>
          <a:p>
            <a:pPr indent="0" lvl="0" marL="457200" rtl="0" algn="l">
              <a:lnSpc>
                <a:spcPct val="120000"/>
              </a:lnSpc>
              <a:spcBef>
                <a:spcPts val="0"/>
              </a:spcBef>
              <a:spcAft>
                <a:spcPts val="0"/>
              </a:spcAft>
              <a:buNone/>
            </a:pPr>
            <a:r>
              <a:t/>
            </a:r>
            <a:endParaRPr/>
          </a:p>
          <a:p>
            <a:pPr indent="-371475" lvl="0" marL="457200" rtl="0" algn="l">
              <a:lnSpc>
                <a:spcPct val="120000"/>
              </a:lnSpc>
              <a:spcBef>
                <a:spcPts val="0"/>
              </a:spcBef>
              <a:spcAft>
                <a:spcPts val="0"/>
              </a:spcAft>
              <a:buSzPts val="2250"/>
              <a:buChar char="•"/>
            </a:pPr>
            <a:r>
              <a:rPr lang="en-IE"/>
              <a:t>MQTT broker </a:t>
            </a:r>
            <a:endParaRPr/>
          </a:p>
        </p:txBody>
      </p:sp>
      <p:pic>
        <p:nvPicPr>
          <p:cNvPr id="258" name="Google Shape;258;p22"/>
          <p:cNvPicPr preferRelativeResize="0"/>
          <p:nvPr/>
        </p:nvPicPr>
        <p:blipFill rotWithShape="1">
          <a:blip r:embed="rId3">
            <a:alphaModFix/>
          </a:blip>
          <a:srcRect b="0" l="0" r="0" t="0"/>
          <a:stretch/>
        </p:blipFill>
        <p:spPr>
          <a:xfrm rot="5400000">
            <a:off x="7158715" y="1693959"/>
            <a:ext cx="3333168" cy="44442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62" name="Shape 262"/>
        <p:cNvGrpSpPr/>
        <p:nvPr/>
      </p:nvGrpSpPr>
      <p:grpSpPr>
        <a:xfrm>
          <a:off x="0" y="0"/>
          <a:ext cx="0" cy="0"/>
          <a:chOff x="0" y="0"/>
          <a:chExt cx="0" cy="0"/>
        </a:xfrm>
      </p:grpSpPr>
      <p:grpSp>
        <p:nvGrpSpPr>
          <p:cNvPr id="263" name="Google Shape;263;p23"/>
          <p:cNvGrpSpPr/>
          <p:nvPr/>
        </p:nvGrpSpPr>
        <p:grpSpPr>
          <a:xfrm>
            <a:off x="0" y="-1"/>
            <a:ext cx="12192003" cy="6858001"/>
            <a:chOff x="0" y="-1"/>
            <a:chExt cx="12192003" cy="6858001"/>
          </a:xfrm>
        </p:grpSpPr>
        <p:sp>
          <p:nvSpPr>
            <p:cNvPr id="264" name="Google Shape;264;p23"/>
            <p:cNvSpPr/>
            <p:nvPr/>
          </p:nvSpPr>
          <p:spPr>
            <a:xfrm>
              <a:off x="1" y="-1"/>
              <a:ext cx="12192000" cy="6858000"/>
            </a:xfrm>
            <a:prstGeom prst="rect">
              <a:avLst/>
            </a:prstGeom>
            <a:blipFill rotWithShape="1">
              <a:blip r:embed="rId3">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estrial"/>
                <a:ea typeface="Questrial"/>
                <a:cs typeface="Questrial"/>
                <a:sym typeface="Questrial"/>
              </a:endParaRPr>
            </a:p>
          </p:txBody>
        </p:sp>
        <p:pic>
          <p:nvPicPr>
            <p:cNvPr descr="A picture containing electronics&#10;&#10;Description generated with high confidence" id="265" name="Google Shape;265;p23"/>
            <p:cNvPicPr preferRelativeResize="0"/>
            <p:nvPr/>
          </p:nvPicPr>
          <p:blipFill rotWithShape="1">
            <a:blip r:embed="rId4">
              <a:alphaModFix amt="30000"/>
            </a:blip>
            <a:srcRect b="0" l="0" r="0" t="0"/>
            <a:stretch/>
          </p:blipFill>
          <p:spPr>
            <a:xfrm>
              <a:off x="0" y="-1"/>
              <a:ext cx="12192003" cy="6858001"/>
            </a:xfrm>
            <a:prstGeom prst="rect">
              <a:avLst/>
            </a:prstGeom>
            <a:noFill/>
            <a:ln>
              <a:noFill/>
            </a:ln>
          </p:spPr>
        </p:pic>
      </p:grpSp>
      <p:sp>
        <p:nvSpPr>
          <p:cNvPr id="266" name="Google Shape;266;p23"/>
          <p:cNvSpPr txBox="1"/>
          <p:nvPr>
            <p:ph type="title"/>
          </p:nvPr>
        </p:nvSpPr>
        <p:spPr>
          <a:xfrm>
            <a:off x="6448425" y="618518"/>
            <a:ext cx="4598985"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3600"/>
              <a:buFont typeface="Questrial"/>
              <a:buNone/>
            </a:pPr>
            <a:r>
              <a:rPr lang="en-IE"/>
              <a:t>CURRENT STATUS OF PROJECT</a:t>
            </a:r>
            <a:endParaRPr/>
          </a:p>
        </p:txBody>
      </p:sp>
      <p:pic>
        <p:nvPicPr>
          <p:cNvPr descr="A picture containing indoor&#10;&#10;Description generated with high confidence" id="267" name="Google Shape;267;p23"/>
          <p:cNvPicPr preferRelativeResize="0"/>
          <p:nvPr/>
        </p:nvPicPr>
        <p:blipFill rotWithShape="1">
          <a:blip r:embed="rId5">
            <a:alphaModFix/>
          </a:blip>
          <a:srcRect b="5678" l="0" r="2" t="10026"/>
          <a:stretch/>
        </p:blipFill>
        <p:spPr>
          <a:xfrm>
            <a:off x="-5597" y="10"/>
            <a:ext cx="6101597" cy="6857990"/>
          </a:xfrm>
          <a:prstGeom prst="rect">
            <a:avLst/>
          </a:prstGeom>
          <a:noFill/>
          <a:ln>
            <a:noFill/>
          </a:ln>
        </p:spPr>
      </p:pic>
      <p:grpSp>
        <p:nvGrpSpPr>
          <p:cNvPr id="268" name="Google Shape;268;p23"/>
          <p:cNvGrpSpPr/>
          <p:nvPr/>
        </p:nvGrpSpPr>
        <p:grpSpPr>
          <a:xfrm>
            <a:off x="0" y="0"/>
            <a:ext cx="2305051" cy="6858001"/>
            <a:chOff x="0" y="0"/>
            <a:chExt cx="2305051" cy="6858001"/>
          </a:xfrm>
        </p:grpSpPr>
        <p:sp>
          <p:nvSpPr>
            <p:cNvPr id="269" name="Google Shape;269;p23"/>
            <p:cNvSpPr/>
            <p:nvPr/>
          </p:nvSpPr>
          <p:spPr>
            <a:xfrm>
              <a:off x="1209675" y="4763"/>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1128713" y="21764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1123950" y="4021138"/>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414338" y="9525"/>
              <a:ext cx="28575" cy="4481513"/>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333375"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190500" y="9525"/>
              <a:ext cx="152400" cy="908050"/>
            </a:xfrm>
            <a:custGeom>
              <a:rect b="b" l="l" r="r" t="t"/>
              <a:pathLst>
                <a:path extrusionOk="0" h="572" w="96">
                  <a:moveTo>
                    <a:pt x="15" y="572"/>
                  </a:moveTo>
                  <a:lnTo>
                    <a:pt x="0" y="566"/>
                  </a:lnTo>
                  <a:lnTo>
                    <a:pt x="81" y="380"/>
                  </a:lnTo>
                  <a:lnTo>
                    <a:pt x="81" y="0"/>
                  </a:lnTo>
                  <a:lnTo>
                    <a:pt x="96" y="0"/>
                  </a:lnTo>
                  <a:lnTo>
                    <a:pt x="96" y="383"/>
                  </a:lnTo>
                  <a:lnTo>
                    <a:pt x="15" y="572"/>
                  </a:lnTo>
                  <a:close/>
                </a:path>
              </a:pathLst>
            </a:custGeom>
            <a:solidFill>
              <a:schemeClr val="lt1">
                <a:alpha val="69803"/>
              </a:schemeClr>
            </a:solidFill>
            <a:ln>
              <a:noFill/>
            </a:ln>
          </p:spPr>
        </p:sp>
        <p:sp>
          <p:nvSpPr>
            <p:cNvPr id="275" name="Google Shape;275;p23"/>
            <p:cNvSpPr/>
            <p:nvPr/>
          </p:nvSpPr>
          <p:spPr>
            <a:xfrm>
              <a:off x="1290638" y="14288"/>
              <a:ext cx="376238" cy="1801813"/>
            </a:xfrm>
            <a:custGeom>
              <a:rect b="b" l="l" r="r" t="t"/>
              <a:pathLst>
                <a:path extrusionOk="0" h="1135" w="237">
                  <a:moveTo>
                    <a:pt x="222" y="1135"/>
                  </a:moveTo>
                  <a:lnTo>
                    <a:pt x="0" y="620"/>
                  </a:lnTo>
                  <a:lnTo>
                    <a:pt x="0" y="0"/>
                  </a:lnTo>
                  <a:lnTo>
                    <a:pt x="18" y="0"/>
                  </a:lnTo>
                  <a:lnTo>
                    <a:pt x="18" y="617"/>
                  </a:lnTo>
                  <a:lnTo>
                    <a:pt x="237" y="1129"/>
                  </a:lnTo>
                  <a:lnTo>
                    <a:pt x="222" y="1135"/>
                  </a:lnTo>
                  <a:close/>
                </a:path>
              </a:pathLst>
            </a:custGeom>
            <a:solidFill>
              <a:schemeClr val="lt1">
                <a:alpha val="69803"/>
              </a:schemeClr>
            </a:solidFill>
            <a:ln>
              <a:noFill/>
            </a:ln>
          </p:spPr>
        </p:sp>
        <p:sp>
          <p:nvSpPr>
            <p:cNvPr id="276" name="Google Shape;276;p23"/>
            <p:cNvSpPr/>
            <p:nvPr/>
          </p:nvSpPr>
          <p:spPr>
            <a:xfrm>
              <a:off x="1600200" y="180181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1381125" y="9525"/>
              <a:ext cx="371475" cy="1425575"/>
            </a:xfrm>
            <a:custGeom>
              <a:rect b="b" l="l" r="r" t="t"/>
              <a:pathLst>
                <a:path extrusionOk="0" h="898" w="234">
                  <a:moveTo>
                    <a:pt x="219" y="898"/>
                  </a:moveTo>
                  <a:lnTo>
                    <a:pt x="0" y="383"/>
                  </a:lnTo>
                  <a:lnTo>
                    <a:pt x="0" y="0"/>
                  </a:lnTo>
                  <a:lnTo>
                    <a:pt x="15" y="0"/>
                  </a:lnTo>
                  <a:lnTo>
                    <a:pt x="15" y="380"/>
                  </a:lnTo>
                  <a:lnTo>
                    <a:pt x="234" y="892"/>
                  </a:lnTo>
                  <a:lnTo>
                    <a:pt x="219" y="898"/>
                  </a:lnTo>
                  <a:close/>
                </a:path>
              </a:pathLst>
            </a:custGeom>
            <a:solidFill>
              <a:schemeClr val="lt1">
                <a:alpha val="69803"/>
              </a:schemeClr>
            </a:solidFill>
            <a:ln>
              <a:noFill/>
            </a:ln>
          </p:spPr>
        </p:sp>
        <p:sp>
          <p:nvSpPr>
            <p:cNvPr id="278" name="Google Shape;278;p23"/>
            <p:cNvSpPr/>
            <p:nvPr/>
          </p:nvSpPr>
          <p:spPr>
            <a:xfrm>
              <a:off x="1643063" y="0"/>
              <a:ext cx="152400" cy="912813"/>
            </a:xfrm>
            <a:custGeom>
              <a:rect b="b" l="l" r="r" t="t"/>
              <a:pathLst>
                <a:path extrusionOk="0" h="575" w="96">
                  <a:moveTo>
                    <a:pt x="96" y="575"/>
                  </a:moveTo>
                  <a:lnTo>
                    <a:pt x="78" y="575"/>
                  </a:lnTo>
                  <a:lnTo>
                    <a:pt x="78" y="192"/>
                  </a:lnTo>
                  <a:lnTo>
                    <a:pt x="0" y="6"/>
                  </a:lnTo>
                  <a:lnTo>
                    <a:pt x="15" y="0"/>
                  </a:lnTo>
                  <a:lnTo>
                    <a:pt x="96" y="189"/>
                  </a:lnTo>
                  <a:lnTo>
                    <a:pt x="96" y="575"/>
                  </a:lnTo>
                  <a:close/>
                </a:path>
              </a:pathLst>
            </a:custGeom>
            <a:solidFill>
              <a:schemeClr val="lt1">
                <a:alpha val="69803"/>
              </a:schemeClr>
            </a:solidFill>
            <a:ln>
              <a:noFill/>
            </a:ln>
          </p:spPr>
        </p:sp>
        <p:sp>
          <p:nvSpPr>
            <p:cNvPr id="279" name="Google Shape;279;p23"/>
            <p:cNvSpPr/>
            <p:nvPr/>
          </p:nvSpPr>
          <p:spPr>
            <a:xfrm>
              <a:off x="1685925" y="14208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168592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743075" y="4763"/>
              <a:ext cx="419100" cy="522288"/>
            </a:xfrm>
            <a:custGeom>
              <a:rect b="b" l="l" r="r" t="t"/>
              <a:pathLst>
                <a:path extrusionOk="0" h="329" w="264">
                  <a:moveTo>
                    <a:pt x="252" y="329"/>
                  </a:moveTo>
                  <a:lnTo>
                    <a:pt x="45" y="120"/>
                  </a:lnTo>
                  <a:lnTo>
                    <a:pt x="0" y="6"/>
                  </a:lnTo>
                  <a:lnTo>
                    <a:pt x="15" y="0"/>
                  </a:lnTo>
                  <a:lnTo>
                    <a:pt x="60" y="111"/>
                  </a:lnTo>
                  <a:lnTo>
                    <a:pt x="264" y="317"/>
                  </a:lnTo>
                  <a:lnTo>
                    <a:pt x="252" y="329"/>
                  </a:lnTo>
                  <a:close/>
                </a:path>
              </a:pathLst>
            </a:custGeom>
            <a:solidFill>
              <a:schemeClr val="lt1">
                <a:alpha val="69803"/>
              </a:schemeClr>
            </a:solidFill>
            <a:ln>
              <a:noFill/>
            </a:ln>
          </p:spPr>
        </p:sp>
        <p:sp>
          <p:nvSpPr>
            <p:cNvPr id="282" name="Google Shape;282;p23"/>
            <p:cNvSpPr/>
            <p:nvPr/>
          </p:nvSpPr>
          <p:spPr>
            <a:xfrm>
              <a:off x="2119313" y="488950"/>
              <a:ext cx="161925" cy="147638"/>
            </a:xfrm>
            <a:custGeom>
              <a:rect b="b" l="l" r="r" t="t"/>
              <a:pathLst>
                <a:path extrusionOk="0" h="31" w="34">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952500" y="4763"/>
              <a:ext cx="152400" cy="908050"/>
            </a:xfrm>
            <a:custGeom>
              <a:rect b="b" l="l" r="r" t="t"/>
              <a:pathLst>
                <a:path extrusionOk="0" h="572" w="96">
                  <a:moveTo>
                    <a:pt x="15" y="572"/>
                  </a:moveTo>
                  <a:lnTo>
                    <a:pt x="0" y="572"/>
                  </a:lnTo>
                  <a:lnTo>
                    <a:pt x="0" y="189"/>
                  </a:lnTo>
                  <a:lnTo>
                    <a:pt x="81" y="0"/>
                  </a:lnTo>
                  <a:lnTo>
                    <a:pt x="96" y="6"/>
                  </a:lnTo>
                  <a:lnTo>
                    <a:pt x="15" y="192"/>
                  </a:lnTo>
                  <a:lnTo>
                    <a:pt x="15" y="572"/>
                  </a:lnTo>
                  <a:close/>
                </a:path>
              </a:pathLst>
            </a:custGeom>
            <a:solidFill>
              <a:schemeClr val="lt1">
                <a:alpha val="69803"/>
              </a:schemeClr>
            </a:solidFill>
            <a:ln>
              <a:noFill/>
            </a:ln>
          </p:spPr>
        </p:sp>
        <p:sp>
          <p:nvSpPr>
            <p:cNvPr id="284" name="Google Shape;284;p23"/>
            <p:cNvSpPr/>
            <p:nvPr/>
          </p:nvSpPr>
          <p:spPr>
            <a:xfrm>
              <a:off x="866775" y="9032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890588" y="155416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738188" y="5622925"/>
              <a:ext cx="338138" cy="1216025"/>
            </a:xfrm>
            <a:custGeom>
              <a:rect b="b" l="l" r="r" t="t"/>
              <a:pathLst>
                <a:path extrusionOk="0" h="766" w="213">
                  <a:moveTo>
                    <a:pt x="213" y="766"/>
                  </a:moveTo>
                  <a:lnTo>
                    <a:pt x="195" y="766"/>
                  </a:lnTo>
                  <a:lnTo>
                    <a:pt x="195" y="464"/>
                  </a:lnTo>
                  <a:lnTo>
                    <a:pt x="0" y="6"/>
                  </a:lnTo>
                  <a:lnTo>
                    <a:pt x="12" y="0"/>
                  </a:lnTo>
                  <a:lnTo>
                    <a:pt x="213" y="461"/>
                  </a:lnTo>
                  <a:lnTo>
                    <a:pt x="213" y="766"/>
                  </a:lnTo>
                  <a:close/>
                </a:path>
              </a:pathLst>
            </a:custGeom>
            <a:solidFill>
              <a:schemeClr val="lt1">
                <a:alpha val="69803"/>
              </a:schemeClr>
            </a:solidFill>
            <a:ln>
              <a:noFill/>
            </a:ln>
          </p:spPr>
        </p:sp>
        <p:sp>
          <p:nvSpPr>
            <p:cNvPr id="287" name="Google Shape;287;p23"/>
            <p:cNvSpPr/>
            <p:nvPr/>
          </p:nvSpPr>
          <p:spPr>
            <a:xfrm>
              <a:off x="647700" y="5480050"/>
              <a:ext cx="157163" cy="157163"/>
            </a:xfrm>
            <a:custGeom>
              <a:rect b="b" l="l" r="r" t="t"/>
              <a:pathLst>
                <a:path extrusionOk="0" h="33" w="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66675" y="903288"/>
              <a:ext cx="190500" cy="190500"/>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0" y="3897313"/>
              <a:ext cx="133350" cy="266700"/>
            </a:xfrm>
            <a:custGeom>
              <a:rect b="b" l="l" r="r" t="t"/>
              <a:pathLst>
                <a:path extrusionOk="0" h="168" w="84">
                  <a:moveTo>
                    <a:pt x="69" y="168"/>
                  </a:moveTo>
                  <a:lnTo>
                    <a:pt x="0" y="6"/>
                  </a:lnTo>
                  <a:lnTo>
                    <a:pt x="12" y="0"/>
                  </a:lnTo>
                  <a:lnTo>
                    <a:pt x="84" y="162"/>
                  </a:lnTo>
                  <a:lnTo>
                    <a:pt x="69" y="168"/>
                  </a:lnTo>
                  <a:close/>
                </a:path>
              </a:pathLst>
            </a:custGeom>
            <a:solidFill>
              <a:schemeClr val="lt1">
                <a:alpha val="69803"/>
              </a:schemeClr>
            </a:solidFill>
            <a:ln>
              <a:noFill/>
            </a:ln>
          </p:spPr>
        </p:sp>
        <p:sp>
          <p:nvSpPr>
            <p:cNvPr id="290" name="Google Shape;290;p23"/>
            <p:cNvSpPr/>
            <p:nvPr/>
          </p:nvSpPr>
          <p:spPr>
            <a:xfrm>
              <a:off x="66675" y="414972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0" y="1644650"/>
              <a:ext cx="133350" cy="269875"/>
            </a:xfrm>
            <a:custGeom>
              <a:rect b="b" l="l" r="r" t="t"/>
              <a:pathLst>
                <a:path extrusionOk="0" h="170" w="84">
                  <a:moveTo>
                    <a:pt x="12" y="170"/>
                  </a:moveTo>
                  <a:lnTo>
                    <a:pt x="0" y="164"/>
                  </a:lnTo>
                  <a:lnTo>
                    <a:pt x="69" y="0"/>
                  </a:lnTo>
                  <a:lnTo>
                    <a:pt x="84" y="6"/>
                  </a:lnTo>
                  <a:lnTo>
                    <a:pt x="12" y="170"/>
                  </a:lnTo>
                  <a:close/>
                </a:path>
              </a:pathLst>
            </a:custGeom>
            <a:solidFill>
              <a:schemeClr val="lt1">
                <a:alpha val="69803"/>
              </a:schemeClr>
            </a:solidFill>
            <a:ln>
              <a:noFill/>
            </a:ln>
          </p:spPr>
        </p:sp>
        <p:sp>
          <p:nvSpPr>
            <p:cNvPr id="292" name="Google Shape;292;p23"/>
            <p:cNvSpPr/>
            <p:nvPr/>
          </p:nvSpPr>
          <p:spPr>
            <a:xfrm>
              <a:off x="66675" y="146843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695325" y="4763"/>
              <a:ext cx="309563" cy="1558925"/>
            </a:xfrm>
            <a:custGeom>
              <a:rect b="b" l="l" r="r" t="t"/>
              <a:pathLst>
                <a:path extrusionOk="0" h="982" w="195">
                  <a:moveTo>
                    <a:pt x="195" y="982"/>
                  </a:moveTo>
                  <a:lnTo>
                    <a:pt x="177" y="982"/>
                  </a:lnTo>
                  <a:lnTo>
                    <a:pt x="177" y="805"/>
                  </a:lnTo>
                  <a:lnTo>
                    <a:pt x="0" y="629"/>
                  </a:lnTo>
                  <a:lnTo>
                    <a:pt x="0" y="0"/>
                  </a:lnTo>
                  <a:lnTo>
                    <a:pt x="18" y="0"/>
                  </a:lnTo>
                  <a:lnTo>
                    <a:pt x="18" y="623"/>
                  </a:lnTo>
                  <a:lnTo>
                    <a:pt x="195" y="796"/>
                  </a:lnTo>
                  <a:lnTo>
                    <a:pt x="195" y="982"/>
                  </a:lnTo>
                  <a:close/>
                </a:path>
              </a:pathLst>
            </a:custGeom>
            <a:solidFill>
              <a:schemeClr val="lt1">
                <a:alpha val="69803"/>
              </a:schemeClr>
            </a:solidFill>
            <a:ln>
              <a:noFill/>
            </a:ln>
          </p:spPr>
        </p:sp>
        <p:sp>
          <p:nvSpPr>
            <p:cNvPr id="294" name="Google Shape;294;p23"/>
            <p:cNvSpPr/>
            <p:nvPr/>
          </p:nvSpPr>
          <p:spPr>
            <a:xfrm>
              <a:off x="57150" y="48815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138113" y="5060950"/>
              <a:ext cx="304800" cy="1778000"/>
            </a:xfrm>
            <a:custGeom>
              <a:rect b="b" l="l" r="r" t="t"/>
              <a:pathLst>
                <a:path extrusionOk="0" h="1120" w="192">
                  <a:moveTo>
                    <a:pt x="192" y="1120"/>
                  </a:moveTo>
                  <a:lnTo>
                    <a:pt x="177" y="1120"/>
                  </a:lnTo>
                  <a:lnTo>
                    <a:pt x="177" y="360"/>
                  </a:lnTo>
                  <a:lnTo>
                    <a:pt x="0" y="183"/>
                  </a:lnTo>
                  <a:lnTo>
                    <a:pt x="0" y="0"/>
                  </a:lnTo>
                  <a:lnTo>
                    <a:pt x="15" y="0"/>
                  </a:lnTo>
                  <a:lnTo>
                    <a:pt x="15" y="177"/>
                  </a:lnTo>
                  <a:lnTo>
                    <a:pt x="192" y="354"/>
                  </a:lnTo>
                  <a:lnTo>
                    <a:pt x="192" y="1120"/>
                  </a:lnTo>
                  <a:close/>
                </a:path>
              </a:pathLst>
            </a:custGeom>
            <a:solidFill>
              <a:schemeClr val="lt1">
                <a:alpha val="69803"/>
              </a:schemeClr>
            </a:solidFill>
            <a:ln>
              <a:noFill/>
            </a:ln>
          </p:spPr>
        </p:sp>
        <p:sp>
          <p:nvSpPr>
            <p:cNvPr id="296" name="Google Shape;296;p23"/>
            <p:cNvSpPr/>
            <p:nvPr/>
          </p:nvSpPr>
          <p:spPr>
            <a:xfrm>
              <a:off x="561975" y="6430963"/>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642938" y="6610350"/>
              <a:ext cx="23813" cy="242888"/>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76200" y="6430963"/>
              <a:ext cx="190500" cy="188913"/>
            </a:xfrm>
            <a:custGeom>
              <a:rect b="b" l="l" r="r" t="t"/>
              <a:pathLst>
                <a:path extrusionOk="0" h="40" w="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0" y="5978525"/>
              <a:ext cx="190500" cy="461963"/>
            </a:xfrm>
            <a:custGeom>
              <a:rect b="b" l="l" r="r" t="t"/>
              <a:pathLst>
                <a:path extrusionOk="0" h="291" w="120">
                  <a:moveTo>
                    <a:pt x="120" y="291"/>
                  </a:moveTo>
                  <a:lnTo>
                    <a:pt x="105" y="291"/>
                  </a:lnTo>
                  <a:lnTo>
                    <a:pt x="105" y="114"/>
                  </a:lnTo>
                  <a:lnTo>
                    <a:pt x="0" y="9"/>
                  </a:lnTo>
                  <a:lnTo>
                    <a:pt x="12" y="0"/>
                  </a:lnTo>
                  <a:lnTo>
                    <a:pt x="120" y="108"/>
                  </a:lnTo>
                  <a:lnTo>
                    <a:pt x="120" y="291"/>
                  </a:lnTo>
                  <a:close/>
                </a:path>
              </a:pathLst>
            </a:custGeom>
            <a:solidFill>
              <a:schemeClr val="lt1">
                <a:alpha val="69803"/>
              </a:schemeClr>
            </a:solidFill>
            <a:ln>
              <a:noFill/>
            </a:ln>
          </p:spPr>
        </p:sp>
        <p:sp>
          <p:nvSpPr>
            <p:cNvPr id="300" name="Google Shape;300;p23"/>
            <p:cNvSpPr/>
            <p:nvPr/>
          </p:nvSpPr>
          <p:spPr>
            <a:xfrm>
              <a:off x="1014413" y="1801813"/>
              <a:ext cx="214313" cy="755650"/>
            </a:xfrm>
            <a:custGeom>
              <a:rect b="b" l="l" r="r" t="t"/>
              <a:pathLst>
                <a:path extrusionOk="0" h="476" w="135">
                  <a:moveTo>
                    <a:pt x="12" y="476"/>
                  </a:moveTo>
                  <a:lnTo>
                    <a:pt x="0" y="476"/>
                  </a:lnTo>
                  <a:lnTo>
                    <a:pt x="0" y="128"/>
                  </a:lnTo>
                  <a:lnTo>
                    <a:pt x="126" y="0"/>
                  </a:lnTo>
                  <a:lnTo>
                    <a:pt x="135" y="9"/>
                  </a:lnTo>
                  <a:lnTo>
                    <a:pt x="12" y="131"/>
                  </a:lnTo>
                  <a:lnTo>
                    <a:pt x="12" y="476"/>
                  </a:lnTo>
                  <a:close/>
                </a:path>
              </a:pathLst>
            </a:custGeom>
            <a:solidFill>
              <a:schemeClr val="lt1">
                <a:alpha val="69803"/>
              </a:schemeClr>
            </a:solidFill>
            <a:ln>
              <a:noFill/>
            </a:ln>
          </p:spPr>
        </p:sp>
        <p:sp>
          <p:nvSpPr>
            <p:cNvPr id="301" name="Google Shape;301;p23"/>
            <p:cNvSpPr/>
            <p:nvPr/>
          </p:nvSpPr>
          <p:spPr>
            <a:xfrm>
              <a:off x="938213" y="2547938"/>
              <a:ext cx="166688" cy="160338"/>
            </a:xfrm>
            <a:custGeom>
              <a:rect b="b" l="l" r="r" t="t"/>
              <a:pathLst>
                <a:path extrusionOk="0" h="34" w="35">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595313" y="4763"/>
              <a:ext cx="638175" cy="4025900"/>
            </a:xfrm>
            <a:custGeom>
              <a:rect b="b" l="l" r="r" t="t"/>
              <a:pathLst>
                <a:path extrusionOk="0" h="2536" w="402">
                  <a:moveTo>
                    <a:pt x="402" y="2536"/>
                  </a:moveTo>
                  <a:lnTo>
                    <a:pt x="387" y="2536"/>
                  </a:lnTo>
                  <a:lnTo>
                    <a:pt x="387" y="2311"/>
                  </a:lnTo>
                  <a:lnTo>
                    <a:pt x="0" y="1925"/>
                  </a:lnTo>
                  <a:lnTo>
                    <a:pt x="0" y="0"/>
                  </a:lnTo>
                  <a:lnTo>
                    <a:pt x="15" y="0"/>
                  </a:lnTo>
                  <a:lnTo>
                    <a:pt x="15" y="1916"/>
                  </a:lnTo>
                  <a:lnTo>
                    <a:pt x="402" y="2302"/>
                  </a:lnTo>
                  <a:lnTo>
                    <a:pt x="402" y="2536"/>
                  </a:lnTo>
                  <a:close/>
                </a:path>
              </a:pathLst>
            </a:custGeom>
            <a:solidFill>
              <a:schemeClr val="lt1">
                <a:alpha val="69803"/>
              </a:schemeClr>
            </a:solidFill>
            <a:ln>
              <a:noFill/>
            </a:ln>
          </p:spPr>
        </p:sp>
        <p:sp>
          <p:nvSpPr>
            <p:cNvPr id="303" name="Google Shape;303;p23"/>
            <p:cNvSpPr/>
            <p:nvPr/>
          </p:nvSpPr>
          <p:spPr>
            <a:xfrm>
              <a:off x="1223963" y="1382713"/>
              <a:ext cx="142875" cy="476250"/>
            </a:xfrm>
            <a:custGeom>
              <a:rect b="b" l="l" r="r" t="t"/>
              <a:pathLst>
                <a:path extrusionOk="0" h="300" w="90">
                  <a:moveTo>
                    <a:pt x="90" y="300"/>
                  </a:moveTo>
                  <a:lnTo>
                    <a:pt x="78" y="300"/>
                  </a:lnTo>
                  <a:lnTo>
                    <a:pt x="78" y="84"/>
                  </a:lnTo>
                  <a:lnTo>
                    <a:pt x="0" y="9"/>
                  </a:lnTo>
                  <a:lnTo>
                    <a:pt x="9" y="0"/>
                  </a:lnTo>
                  <a:lnTo>
                    <a:pt x="90" y="81"/>
                  </a:lnTo>
                  <a:lnTo>
                    <a:pt x="90" y="300"/>
                  </a:lnTo>
                  <a:close/>
                </a:path>
              </a:pathLst>
            </a:custGeom>
            <a:solidFill>
              <a:schemeClr val="lt1">
                <a:alpha val="69803"/>
              </a:schemeClr>
            </a:solidFill>
            <a:ln>
              <a:noFill/>
            </a:ln>
          </p:spPr>
        </p:sp>
        <p:sp>
          <p:nvSpPr>
            <p:cNvPr id="304" name="Google Shape;304;p23"/>
            <p:cNvSpPr/>
            <p:nvPr/>
          </p:nvSpPr>
          <p:spPr>
            <a:xfrm>
              <a:off x="1300163" y="1849438"/>
              <a:ext cx="109538" cy="107950"/>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280988" y="3417888"/>
              <a:ext cx="142875" cy="474663"/>
            </a:xfrm>
            <a:custGeom>
              <a:rect b="b" l="l" r="r" t="t"/>
              <a:pathLst>
                <a:path extrusionOk="0" h="299" w="90">
                  <a:moveTo>
                    <a:pt x="12" y="299"/>
                  </a:moveTo>
                  <a:lnTo>
                    <a:pt x="0" y="299"/>
                  </a:lnTo>
                  <a:lnTo>
                    <a:pt x="0" y="80"/>
                  </a:lnTo>
                  <a:lnTo>
                    <a:pt x="81" y="0"/>
                  </a:lnTo>
                  <a:lnTo>
                    <a:pt x="90" y="8"/>
                  </a:lnTo>
                  <a:lnTo>
                    <a:pt x="12" y="83"/>
                  </a:lnTo>
                  <a:lnTo>
                    <a:pt x="12" y="299"/>
                  </a:lnTo>
                  <a:close/>
                </a:path>
              </a:pathLst>
            </a:custGeom>
            <a:solidFill>
              <a:schemeClr val="lt1">
                <a:alpha val="69803"/>
              </a:schemeClr>
            </a:solidFill>
            <a:ln>
              <a:noFill/>
            </a:ln>
          </p:spPr>
        </p:sp>
        <p:sp>
          <p:nvSpPr>
            <p:cNvPr id="306" name="Google Shape;306;p23"/>
            <p:cNvSpPr/>
            <p:nvPr/>
          </p:nvSpPr>
          <p:spPr>
            <a:xfrm>
              <a:off x="238125" y="3883025"/>
              <a:ext cx="109538" cy="109538"/>
            </a:xfrm>
            <a:custGeom>
              <a:rect b="b" l="l" r="r" t="t"/>
              <a:pathLst>
                <a:path extrusionOk="0" h="23" w="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4763" y="2166938"/>
              <a:ext cx="114300" cy="452438"/>
            </a:xfrm>
            <a:custGeom>
              <a:rect b="b" l="l" r="r" t="t"/>
              <a:pathLst>
                <a:path extrusionOk="0" h="285" w="72">
                  <a:moveTo>
                    <a:pt x="6" y="285"/>
                  </a:moveTo>
                  <a:lnTo>
                    <a:pt x="0" y="276"/>
                  </a:lnTo>
                  <a:lnTo>
                    <a:pt x="60" y="216"/>
                  </a:lnTo>
                  <a:lnTo>
                    <a:pt x="60" y="0"/>
                  </a:lnTo>
                  <a:lnTo>
                    <a:pt x="72" y="0"/>
                  </a:lnTo>
                  <a:lnTo>
                    <a:pt x="72" y="222"/>
                  </a:lnTo>
                  <a:lnTo>
                    <a:pt x="6" y="285"/>
                  </a:lnTo>
                  <a:close/>
                </a:path>
              </a:pathLst>
            </a:custGeom>
            <a:solidFill>
              <a:schemeClr val="lt1">
                <a:alpha val="69803"/>
              </a:schemeClr>
            </a:solidFill>
            <a:ln>
              <a:noFill/>
            </a:ln>
          </p:spPr>
        </p:sp>
        <p:sp>
          <p:nvSpPr>
            <p:cNvPr id="308" name="Google Shape;308;p23"/>
            <p:cNvSpPr/>
            <p:nvPr/>
          </p:nvSpPr>
          <p:spPr>
            <a:xfrm>
              <a:off x="52388" y="2066925"/>
              <a:ext cx="109538" cy="109538"/>
            </a:xfrm>
            <a:custGeom>
              <a:rect b="b" l="l" r="r" t="t"/>
              <a:pathLst>
                <a:path extrusionOk="0" h="23" w="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1228725" y="4662488"/>
              <a:ext cx="23813" cy="2181225"/>
            </a:xfrm>
            <a:prstGeom prst="rect">
              <a:avLst/>
            </a:pr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1319213" y="5041900"/>
              <a:ext cx="371475" cy="1801813"/>
            </a:xfrm>
            <a:custGeom>
              <a:rect b="b" l="l" r="r" t="t"/>
              <a:pathLst>
                <a:path extrusionOk="0" h="1135" w="234">
                  <a:moveTo>
                    <a:pt x="15" y="1135"/>
                  </a:moveTo>
                  <a:lnTo>
                    <a:pt x="0" y="1135"/>
                  </a:lnTo>
                  <a:lnTo>
                    <a:pt x="0" y="515"/>
                  </a:lnTo>
                  <a:lnTo>
                    <a:pt x="0" y="512"/>
                  </a:lnTo>
                  <a:lnTo>
                    <a:pt x="219" y="0"/>
                  </a:lnTo>
                  <a:lnTo>
                    <a:pt x="234" y="6"/>
                  </a:lnTo>
                  <a:lnTo>
                    <a:pt x="15" y="518"/>
                  </a:lnTo>
                  <a:lnTo>
                    <a:pt x="15" y="1135"/>
                  </a:lnTo>
                  <a:close/>
                </a:path>
              </a:pathLst>
            </a:custGeom>
            <a:solidFill>
              <a:schemeClr val="lt1">
                <a:alpha val="69803"/>
              </a:schemeClr>
            </a:solidFill>
            <a:ln>
              <a:noFill/>
            </a:ln>
          </p:spPr>
        </p:sp>
        <p:sp>
          <p:nvSpPr>
            <p:cNvPr id="311" name="Google Shape;311;p23"/>
            <p:cNvSpPr/>
            <p:nvPr/>
          </p:nvSpPr>
          <p:spPr>
            <a:xfrm>
              <a:off x="1147763" y="44815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819150" y="3983038"/>
              <a:ext cx="347663" cy="2860675"/>
            </a:xfrm>
            <a:custGeom>
              <a:rect b="b" l="l" r="r" t="t"/>
              <a:pathLst>
                <a:path extrusionOk="0" h="1802" w="219">
                  <a:moveTo>
                    <a:pt x="219" y="1802"/>
                  </a:moveTo>
                  <a:lnTo>
                    <a:pt x="201" y="1802"/>
                  </a:lnTo>
                  <a:lnTo>
                    <a:pt x="201" y="1185"/>
                  </a:lnTo>
                  <a:lnTo>
                    <a:pt x="0" y="3"/>
                  </a:lnTo>
                  <a:lnTo>
                    <a:pt x="15" y="0"/>
                  </a:lnTo>
                  <a:lnTo>
                    <a:pt x="219" y="1185"/>
                  </a:lnTo>
                  <a:lnTo>
                    <a:pt x="219" y="1802"/>
                  </a:lnTo>
                  <a:close/>
                </a:path>
              </a:pathLst>
            </a:custGeom>
            <a:solidFill>
              <a:schemeClr val="lt1">
                <a:alpha val="69803"/>
              </a:schemeClr>
            </a:solidFill>
            <a:ln>
              <a:noFill/>
            </a:ln>
          </p:spPr>
        </p:sp>
        <p:sp>
          <p:nvSpPr>
            <p:cNvPr id="313" name="Google Shape;313;p23"/>
            <p:cNvSpPr/>
            <p:nvPr/>
          </p:nvSpPr>
          <p:spPr>
            <a:xfrm>
              <a:off x="728663" y="3806825"/>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1624013" y="4867275"/>
              <a:ext cx="190500" cy="188913"/>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1404938" y="5422900"/>
              <a:ext cx="371475" cy="1425575"/>
            </a:xfrm>
            <a:custGeom>
              <a:rect b="b" l="l" r="r" t="t"/>
              <a:pathLst>
                <a:path extrusionOk="0" h="898" w="234">
                  <a:moveTo>
                    <a:pt x="18" y="898"/>
                  </a:moveTo>
                  <a:lnTo>
                    <a:pt x="0" y="898"/>
                  </a:lnTo>
                  <a:lnTo>
                    <a:pt x="0" y="515"/>
                  </a:lnTo>
                  <a:lnTo>
                    <a:pt x="0" y="512"/>
                  </a:lnTo>
                  <a:lnTo>
                    <a:pt x="222" y="0"/>
                  </a:lnTo>
                  <a:lnTo>
                    <a:pt x="234" y="6"/>
                  </a:lnTo>
                  <a:lnTo>
                    <a:pt x="18" y="518"/>
                  </a:lnTo>
                  <a:lnTo>
                    <a:pt x="18" y="898"/>
                  </a:lnTo>
                  <a:close/>
                </a:path>
              </a:pathLst>
            </a:custGeom>
            <a:solidFill>
              <a:schemeClr val="lt1">
                <a:alpha val="69803"/>
              </a:schemeClr>
            </a:solidFill>
            <a:ln>
              <a:noFill/>
            </a:ln>
          </p:spPr>
        </p:sp>
        <p:sp>
          <p:nvSpPr>
            <p:cNvPr id="316" name="Google Shape;316;p23"/>
            <p:cNvSpPr/>
            <p:nvPr/>
          </p:nvSpPr>
          <p:spPr>
            <a:xfrm>
              <a:off x="1666875" y="5945188"/>
              <a:ext cx="152400" cy="912813"/>
            </a:xfrm>
            <a:custGeom>
              <a:rect b="b" l="l" r="r" t="t"/>
              <a:pathLst>
                <a:path extrusionOk="0" h="575" w="96">
                  <a:moveTo>
                    <a:pt x="15" y="575"/>
                  </a:moveTo>
                  <a:lnTo>
                    <a:pt x="0" y="569"/>
                  </a:lnTo>
                  <a:lnTo>
                    <a:pt x="81" y="383"/>
                  </a:lnTo>
                  <a:lnTo>
                    <a:pt x="81" y="0"/>
                  </a:lnTo>
                  <a:lnTo>
                    <a:pt x="96" y="0"/>
                  </a:lnTo>
                  <a:lnTo>
                    <a:pt x="96" y="386"/>
                  </a:lnTo>
                  <a:lnTo>
                    <a:pt x="15" y="575"/>
                  </a:lnTo>
                  <a:close/>
                </a:path>
              </a:pathLst>
            </a:custGeom>
            <a:solidFill>
              <a:schemeClr val="lt1">
                <a:alpha val="69803"/>
              </a:schemeClr>
            </a:solidFill>
            <a:ln>
              <a:noFill/>
            </a:ln>
          </p:spPr>
        </p:sp>
        <p:sp>
          <p:nvSpPr>
            <p:cNvPr id="317" name="Google Shape;317;p23"/>
            <p:cNvSpPr/>
            <p:nvPr/>
          </p:nvSpPr>
          <p:spPr>
            <a:xfrm>
              <a:off x="1709738" y="5246688"/>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1709738" y="5764213"/>
              <a:ext cx="190500" cy="190500"/>
            </a:xfrm>
            <a:custGeom>
              <a:rect b="b" l="l" r="r" t="t"/>
              <a:pathLst>
                <a:path extrusionOk="0" h="40" w="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1766888" y="6330950"/>
              <a:ext cx="419100" cy="527050"/>
            </a:xfrm>
            <a:custGeom>
              <a:rect b="b" l="l" r="r" t="t"/>
              <a:pathLst>
                <a:path extrusionOk="0" h="332" w="264">
                  <a:moveTo>
                    <a:pt x="12" y="332"/>
                  </a:moveTo>
                  <a:lnTo>
                    <a:pt x="0" y="326"/>
                  </a:lnTo>
                  <a:lnTo>
                    <a:pt x="45" y="206"/>
                  </a:lnTo>
                  <a:lnTo>
                    <a:pt x="255" y="0"/>
                  </a:lnTo>
                  <a:lnTo>
                    <a:pt x="264" y="12"/>
                  </a:lnTo>
                  <a:lnTo>
                    <a:pt x="60" y="215"/>
                  </a:lnTo>
                  <a:lnTo>
                    <a:pt x="12" y="332"/>
                  </a:lnTo>
                  <a:close/>
                </a:path>
              </a:pathLst>
            </a:custGeom>
            <a:solidFill>
              <a:schemeClr val="lt1">
                <a:alpha val="69803"/>
              </a:schemeClr>
            </a:solidFill>
            <a:ln>
              <a:noFill/>
            </a:ln>
          </p:spPr>
        </p:sp>
        <p:sp>
          <p:nvSpPr>
            <p:cNvPr id="320" name="Google Shape;320;p23"/>
            <p:cNvSpPr/>
            <p:nvPr/>
          </p:nvSpPr>
          <p:spPr>
            <a:xfrm>
              <a:off x="2147888" y="6221413"/>
              <a:ext cx="157163" cy="147638"/>
            </a:xfrm>
            <a:custGeom>
              <a:rect b="b" l="l" r="r" t="t"/>
              <a:pathLst>
                <a:path extrusionOk="0" h="31" w="33">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504825" y="9525"/>
              <a:ext cx="233363" cy="5103813"/>
            </a:xfrm>
            <a:custGeom>
              <a:rect b="b" l="l" r="r" t="t"/>
              <a:pathLst>
                <a:path extrusionOk="0" h="3215" w="147">
                  <a:moveTo>
                    <a:pt x="132" y="3215"/>
                  </a:moveTo>
                  <a:lnTo>
                    <a:pt x="129" y="2754"/>
                  </a:lnTo>
                  <a:lnTo>
                    <a:pt x="0" y="1901"/>
                  </a:lnTo>
                  <a:lnTo>
                    <a:pt x="0" y="0"/>
                  </a:lnTo>
                  <a:lnTo>
                    <a:pt x="15" y="0"/>
                  </a:lnTo>
                  <a:lnTo>
                    <a:pt x="15" y="1898"/>
                  </a:lnTo>
                  <a:lnTo>
                    <a:pt x="144" y="2754"/>
                  </a:lnTo>
                  <a:lnTo>
                    <a:pt x="147" y="3215"/>
                  </a:lnTo>
                  <a:lnTo>
                    <a:pt x="132" y="3215"/>
                  </a:lnTo>
                  <a:close/>
                </a:path>
              </a:pathLst>
            </a:custGeom>
            <a:solidFill>
              <a:schemeClr val="lt1">
                <a:alpha val="69803"/>
              </a:schemeClr>
            </a:solidFill>
            <a:ln>
              <a:noFill/>
            </a:ln>
          </p:spPr>
        </p:sp>
        <p:sp>
          <p:nvSpPr>
            <p:cNvPr id="322" name="Google Shape;322;p23"/>
            <p:cNvSpPr/>
            <p:nvPr/>
          </p:nvSpPr>
          <p:spPr>
            <a:xfrm>
              <a:off x="633413" y="5103813"/>
              <a:ext cx="185738" cy="185738"/>
            </a:xfrm>
            <a:custGeom>
              <a:rect b="b" l="l" r="r" t="t"/>
              <a:pathLst>
                <a:path extrusionOk="0" h="39" w="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solidFill>
              <a:schemeClr val="lt1">
                <a:alpha val="69803"/>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23"/>
          <p:cNvSpPr txBox="1"/>
          <p:nvPr>
            <p:ph idx="1" type="body"/>
          </p:nvPr>
        </p:nvSpPr>
        <p:spPr>
          <a:xfrm>
            <a:off x="6448425" y="2249487"/>
            <a:ext cx="4598986" cy="3541714"/>
          </a:xfrm>
          <a:prstGeom prst="rect">
            <a:avLst/>
          </a:prstGeom>
          <a:noFill/>
          <a:ln>
            <a:noFill/>
          </a:ln>
        </p:spPr>
        <p:txBody>
          <a:bodyPr anchorCtr="0" anchor="t" bIns="45700" lIns="91425" spcFirstLastPara="1" rIns="91425" wrap="square" tIns="45700">
            <a:noAutofit/>
          </a:bodyPr>
          <a:lstStyle/>
          <a:p>
            <a:pPr indent="-369570" lvl="0" marL="457200" rtl="0" algn="l">
              <a:lnSpc>
                <a:spcPct val="100000"/>
              </a:lnSpc>
              <a:spcBef>
                <a:spcPts val="0"/>
              </a:spcBef>
              <a:spcAft>
                <a:spcPts val="0"/>
              </a:spcAft>
              <a:buSzPts val="2220"/>
              <a:buChar char="•"/>
            </a:pPr>
            <a:r>
              <a:rPr lang="en-IE" sz="2220"/>
              <a:t>Constructed Raspberry Pi Car</a:t>
            </a:r>
            <a:endParaRPr sz="2220"/>
          </a:p>
          <a:p>
            <a:pPr indent="0" lvl="0" marL="457200" rtl="0" algn="l">
              <a:lnSpc>
                <a:spcPct val="100000"/>
              </a:lnSpc>
              <a:spcBef>
                <a:spcPts val="0"/>
              </a:spcBef>
              <a:spcAft>
                <a:spcPts val="0"/>
              </a:spcAft>
              <a:buNone/>
            </a:pPr>
            <a:r>
              <a:t/>
            </a:r>
            <a:endParaRPr sz="2220"/>
          </a:p>
          <a:p>
            <a:pPr indent="-369570" lvl="0" marL="457200" rtl="0" algn="l">
              <a:lnSpc>
                <a:spcPct val="100000"/>
              </a:lnSpc>
              <a:spcBef>
                <a:spcPts val="0"/>
              </a:spcBef>
              <a:spcAft>
                <a:spcPts val="0"/>
              </a:spcAft>
              <a:buSzPts val="2220"/>
              <a:buChar char="•"/>
            </a:pPr>
            <a:r>
              <a:rPr lang="en-IE" sz="2220"/>
              <a:t>Accelerometers</a:t>
            </a:r>
            <a:r>
              <a:rPr lang="en-IE" sz="2220"/>
              <a:t> and GPS sensor Installation </a:t>
            </a:r>
            <a:endParaRPr sz="2220"/>
          </a:p>
          <a:p>
            <a:pPr indent="0" lvl="0" marL="457200" rtl="0" algn="l">
              <a:lnSpc>
                <a:spcPct val="100000"/>
              </a:lnSpc>
              <a:spcBef>
                <a:spcPts val="0"/>
              </a:spcBef>
              <a:spcAft>
                <a:spcPts val="0"/>
              </a:spcAft>
              <a:buNone/>
            </a:pPr>
            <a:r>
              <a:t/>
            </a:r>
            <a:endParaRPr sz="2220"/>
          </a:p>
          <a:p>
            <a:pPr indent="-369570" lvl="0" marL="457200" rtl="0" algn="l">
              <a:lnSpc>
                <a:spcPct val="100000"/>
              </a:lnSpc>
              <a:spcBef>
                <a:spcPts val="0"/>
              </a:spcBef>
              <a:spcAft>
                <a:spcPts val="0"/>
              </a:spcAft>
              <a:buSzPts val="2220"/>
              <a:buChar char="•"/>
            </a:pPr>
            <a:r>
              <a:rPr lang="en-IE" sz="2220"/>
              <a:t>Building</a:t>
            </a:r>
            <a:r>
              <a:rPr lang="en-IE" sz="2220"/>
              <a:t> code for traffic light sensor retrieval </a:t>
            </a:r>
            <a:endParaRPr sz="222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24"/>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4000"/>
              <a:buFont typeface="Questrial"/>
              <a:buNone/>
            </a:pPr>
            <a:r>
              <a:rPr lang="en-IE" sz="4000"/>
              <a:t>PROBLEM STATEMENT/ CURRENT CHALLENGES</a:t>
            </a:r>
            <a:endParaRPr/>
          </a:p>
        </p:txBody>
      </p:sp>
      <p:sp>
        <p:nvSpPr>
          <p:cNvPr id="329" name="Google Shape;329;p24"/>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Autofit/>
          </a:bodyPr>
          <a:lstStyle/>
          <a:p>
            <a:pPr indent="-228600" lvl="0" marL="228600" rtl="0" algn="l">
              <a:lnSpc>
                <a:spcPct val="120000"/>
              </a:lnSpc>
              <a:spcBef>
                <a:spcPts val="0"/>
              </a:spcBef>
              <a:spcAft>
                <a:spcPts val="0"/>
              </a:spcAft>
              <a:buClr>
                <a:schemeClr val="lt1"/>
              </a:buClr>
              <a:buSzPts val="3000"/>
              <a:buChar char="•"/>
            </a:pPr>
            <a:r>
              <a:rPr lang="en-IE"/>
              <a:t>Hosting the traffic light state on the MQTT Broker.</a:t>
            </a:r>
            <a:endParaRPr/>
          </a:p>
          <a:p>
            <a:pPr indent="-180975" lvl="0" marL="228600" rtl="0" algn="l">
              <a:lnSpc>
                <a:spcPct val="120000"/>
              </a:lnSpc>
              <a:spcBef>
                <a:spcPts val="0"/>
              </a:spcBef>
              <a:spcAft>
                <a:spcPts val="0"/>
              </a:spcAft>
              <a:buSzPts val="2250"/>
              <a:buChar char="•"/>
            </a:pPr>
            <a:r>
              <a:rPr lang="en-IE"/>
              <a:t>Altering code from C++ to python</a:t>
            </a:r>
            <a:endParaRPr/>
          </a:p>
          <a:p>
            <a:pPr indent="-228600" lvl="0" marL="228600" rtl="0" algn="l">
              <a:lnSpc>
                <a:spcPct val="120000"/>
              </a:lnSpc>
              <a:spcBef>
                <a:spcPts val="1000"/>
              </a:spcBef>
              <a:spcAft>
                <a:spcPts val="0"/>
              </a:spcAft>
              <a:buClr>
                <a:schemeClr val="lt1"/>
              </a:buClr>
              <a:buSzPts val="3000"/>
              <a:buChar char="•"/>
            </a:pPr>
            <a:r>
              <a:rPr lang="en-IE"/>
              <a:t>Retrieving a MQTT Broker from ‘www.cloudmqtt.com’</a:t>
            </a:r>
            <a:endParaRPr/>
          </a:p>
          <a:p>
            <a:pPr indent="-228600" lvl="0" marL="228600" rtl="0" algn="l">
              <a:lnSpc>
                <a:spcPct val="120000"/>
              </a:lnSpc>
              <a:spcBef>
                <a:spcPts val="1000"/>
              </a:spcBef>
              <a:spcAft>
                <a:spcPts val="0"/>
              </a:spcAft>
              <a:buClr>
                <a:schemeClr val="lt1"/>
              </a:buClr>
              <a:buSzPts val="3000"/>
              <a:buChar char="•"/>
            </a:pPr>
            <a:r>
              <a:rPr lang="en-IE"/>
              <a:t>Program to run the Pi car using different traffic light states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25"/>
          <p:cNvSpPr txBox="1"/>
          <p:nvPr>
            <p:ph type="title"/>
          </p:nvPr>
        </p:nvSpPr>
        <p:spPr>
          <a:xfrm>
            <a:off x="1141413" y="618518"/>
            <a:ext cx="9905998" cy="147857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lt1"/>
              </a:buClr>
              <a:buSzPts val="6000"/>
              <a:buFont typeface="Questrial"/>
              <a:buNone/>
            </a:pPr>
            <a:r>
              <a:rPr lang="en-IE" sz="6000"/>
              <a:t>RATIONALE</a:t>
            </a:r>
            <a:endParaRPr/>
          </a:p>
        </p:txBody>
      </p:sp>
      <p:sp>
        <p:nvSpPr>
          <p:cNvPr id="335" name="Google Shape;335;p25"/>
          <p:cNvSpPr txBox="1"/>
          <p:nvPr>
            <p:ph idx="1" type="body"/>
          </p:nvPr>
        </p:nvSpPr>
        <p:spPr>
          <a:xfrm>
            <a:off x="1141412" y="2249487"/>
            <a:ext cx="9905999" cy="3541714"/>
          </a:xfrm>
          <a:prstGeom prst="rect">
            <a:avLst/>
          </a:prstGeom>
          <a:noFill/>
          <a:ln>
            <a:noFill/>
          </a:ln>
        </p:spPr>
        <p:txBody>
          <a:bodyPr anchorCtr="0" anchor="t" bIns="45700" lIns="91425" spcFirstLastPara="1" rIns="91425" wrap="square" tIns="45700">
            <a:noAutofit/>
          </a:bodyPr>
          <a:lstStyle/>
          <a:p>
            <a:pPr indent="-371475" lvl="0" marL="457200" rtl="0" algn="l">
              <a:lnSpc>
                <a:spcPct val="110000"/>
              </a:lnSpc>
              <a:spcBef>
                <a:spcPts val="0"/>
              </a:spcBef>
              <a:spcAft>
                <a:spcPts val="0"/>
              </a:spcAft>
              <a:buSzPts val="2250"/>
              <a:buChar char="•"/>
            </a:pPr>
            <a:r>
              <a:rPr lang="en-IE"/>
              <a:t>Determining our connection standard we would like to use</a:t>
            </a:r>
            <a:endParaRPr/>
          </a:p>
          <a:p>
            <a:pPr indent="0" lvl="0" marL="457200" rtl="0" algn="l">
              <a:lnSpc>
                <a:spcPct val="110000"/>
              </a:lnSpc>
              <a:spcBef>
                <a:spcPts val="0"/>
              </a:spcBef>
              <a:spcAft>
                <a:spcPts val="0"/>
              </a:spcAft>
              <a:buNone/>
            </a:pPr>
            <a:r>
              <a:t/>
            </a:r>
            <a:endParaRPr/>
          </a:p>
          <a:p>
            <a:pPr indent="-371475" lvl="0" marL="457200" rtl="0" algn="l">
              <a:lnSpc>
                <a:spcPct val="110000"/>
              </a:lnSpc>
              <a:spcBef>
                <a:spcPts val="0"/>
              </a:spcBef>
              <a:spcAft>
                <a:spcPts val="0"/>
              </a:spcAft>
              <a:buSzPts val="2250"/>
              <a:buChar char="•"/>
            </a:pPr>
            <a:r>
              <a:rPr lang="en-IE"/>
              <a:t>MQTT publishers and subscribers more practical</a:t>
            </a:r>
            <a:endParaRPr/>
          </a:p>
          <a:p>
            <a:pPr indent="0" lvl="0" marL="457200" rtl="0" algn="l">
              <a:lnSpc>
                <a:spcPct val="110000"/>
              </a:lnSpc>
              <a:spcBef>
                <a:spcPts val="0"/>
              </a:spcBef>
              <a:spcAft>
                <a:spcPts val="0"/>
              </a:spcAft>
              <a:buNone/>
            </a:pPr>
            <a:r>
              <a:t/>
            </a:r>
            <a:endParaRPr/>
          </a:p>
          <a:p>
            <a:pPr indent="-371475" lvl="0" marL="457200" rtl="0" algn="l">
              <a:lnSpc>
                <a:spcPct val="110000"/>
              </a:lnSpc>
              <a:spcBef>
                <a:spcPts val="0"/>
              </a:spcBef>
              <a:spcAft>
                <a:spcPts val="0"/>
              </a:spcAft>
              <a:buSzPts val="2250"/>
              <a:buChar char="•"/>
            </a:pPr>
            <a:r>
              <a:rPr lang="en-IE"/>
              <a:t>Faster connection and data retrieval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26"/>
          <p:cNvSpPr txBox="1"/>
          <p:nvPr>
            <p:ph type="title"/>
          </p:nvPr>
        </p:nvSpPr>
        <p:spPr>
          <a:xfrm>
            <a:off x="1141413" y="618518"/>
            <a:ext cx="9906000" cy="1478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341" name="Google Shape;341;p26"/>
          <p:cNvSpPr txBox="1"/>
          <p:nvPr>
            <p:ph idx="1" type="body"/>
          </p:nvPr>
        </p:nvSpPr>
        <p:spPr>
          <a:xfrm>
            <a:off x="1141412" y="2249487"/>
            <a:ext cx="9906000" cy="35418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pic>
        <p:nvPicPr>
          <p:cNvPr id="342" name="Google Shape;342;p26"/>
          <p:cNvPicPr preferRelativeResize="0"/>
          <p:nvPr/>
        </p:nvPicPr>
        <p:blipFill>
          <a:blip r:embed="rId3">
            <a:alphaModFix/>
          </a:blip>
          <a:stretch>
            <a:fillRect/>
          </a:stretch>
        </p:blipFill>
        <p:spPr>
          <a:xfrm>
            <a:off x="-14276" y="40348"/>
            <a:ext cx="12192000" cy="676144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ircuit">
  <a:themeElements>
    <a:clrScheme name="Circuit">
      <a:dk1>
        <a:srgbClr val="000000"/>
      </a:dk1>
      <a:lt1>
        <a:srgbClr val="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